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72" r:id="rId3"/>
    <p:sldId id="257" r:id="rId4"/>
    <p:sldId id="269" r:id="rId5"/>
    <p:sldId id="271" r:id="rId6"/>
    <p:sldId id="259" r:id="rId7"/>
    <p:sldId id="260" r:id="rId8"/>
  </p:sldIdLst>
  <p:sldSz cx="18288000" cy="10287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hildling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9C745E3-6D3D-4F90-88BC-C4F2D6F61648}" v="281" dt="2025-10-16T09:49:22.2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9" d="100"/>
          <a:sy n="39" d="100"/>
        </p:scale>
        <p:origin x="940" y="-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1.fntdata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ליאור בראון" userId="10c0bc76c97822c3" providerId="LiveId" clId="{79C745E3-6D3D-4F90-88BC-C4F2D6F61648}"/>
    <pc:docChg chg="undo custSel addSld delSld modSld sldOrd">
      <pc:chgData name="ליאור בראון" userId="10c0bc76c97822c3" providerId="LiveId" clId="{79C745E3-6D3D-4F90-88BC-C4F2D6F61648}" dt="2025-10-16T09:49:22.207" v="1374"/>
      <pc:docMkLst>
        <pc:docMk/>
      </pc:docMkLst>
      <pc:sldChg chg="modSp mod">
        <pc:chgData name="ליאור בראון" userId="10c0bc76c97822c3" providerId="LiveId" clId="{79C745E3-6D3D-4F90-88BC-C4F2D6F61648}" dt="2025-10-16T09:39:01.267" v="1232" actId="404"/>
        <pc:sldMkLst>
          <pc:docMk/>
          <pc:sldMk cId="0" sldId="256"/>
        </pc:sldMkLst>
        <pc:spChg chg="mod">
          <ac:chgData name="ליאור בראון" userId="10c0bc76c97822c3" providerId="LiveId" clId="{79C745E3-6D3D-4F90-88BC-C4F2D6F61648}" dt="2025-10-16T08:24:51.530" v="4" actId="2711"/>
          <ac:spMkLst>
            <pc:docMk/>
            <pc:sldMk cId="0" sldId="256"/>
            <ac:spMk id="12" creationId="{00000000-0000-0000-0000-000000000000}"/>
          </ac:spMkLst>
        </pc:spChg>
        <pc:spChg chg="mod">
          <ac:chgData name="ליאור בראון" userId="10c0bc76c97822c3" providerId="LiveId" clId="{79C745E3-6D3D-4F90-88BC-C4F2D6F61648}" dt="2025-10-16T08:25:07.180" v="6" actId="207"/>
          <ac:spMkLst>
            <pc:docMk/>
            <pc:sldMk cId="0" sldId="256"/>
            <ac:spMk id="13" creationId="{00000000-0000-0000-0000-000000000000}"/>
          </ac:spMkLst>
        </pc:spChg>
        <pc:spChg chg="mod">
          <ac:chgData name="ליאור בראון" userId="10c0bc76c97822c3" providerId="LiveId" clId="{79C745E3-6D3D-4F90-88BC-C4F2D6F61648}" dt="2025-10-16T09:39:01.267" v="1232" actId="404"/>
          <ac:spMkLst>
            <pc:docMk/>
            <pc:sldMk cId="0" sldId="256"/>
            <ac:spMk id="14" creationId="{00000000-0000-0000-0000-000000000000}"/>
          </ac:spMkLst>
        </pc:spChg>
      </pc:sldChg>
      <pc:sldChg chg="addSp delSp modSp mod modAnim">
        <pc:chgData name="ליאור בראון" userId="10c0bc76c97822c3" providerId="LiveId" clId="{79C745E3-6D3D-4F90-88BC-C4F2D6F61648}" dt="2025-10-16T09:47:38.980" v="1340" actId="1076"/>
        <pc:sldMkLst>
          <pc:docMk/>
          <pc:sldMk cId="0" sldId="257"/>
        </pc:sldMkLst>
        <pc:spChg chg="mod">
          <ac:chgData name="ליאור בראון" userId="10c0bc76c97822c3" providerId="LiveId" clId="{79C745E3-6D3D-4F90-88BC-C4F2D6F61648}" dt="2025-10-16T09:47:38.980" v="1340" actId="1076"/>
          <ac:spMkLst>
            <pc:docMk/>
            <pc:sldMk cId="0" sldId="257"/>
            <ac:spMk id="8" creationId="{00000000-0000-0000-0000-000000000000}"/>
          </ac:spMkLst>
        </pc:spChg>
        <pc:spChg chg="del mod">
          <ac:chgData name="ליאור בראון" userId="10c0bc76c97822c3" providerId="LiveId" clId="{79C745E3-6D3D-4F90-88BC-C4F2D6F61648}" dt="2025-10-16T08:26:19.062" v="31" actId="478"/>
          <ac:spMkLst>
            <pc:docMk/>
            <pc:sldMk cId="0" sldId="257"/>
            <ac:spMk id="10" creationId="{00000000-0000-0000-0000-000000000000}"/>
          </ac:spMkLst>
        </pc:spChg>
        <pc:spChg chg="mod">
          <ac:chgData name="ליאור בראון" userId="10c0bc76c97822c3" providerId="LiveId" clId="{79C745E3-6D3D-4F90-88BC-C4F2D6F61648}" dt="2025-10-16T08:30:48.183" v="218" actId="1036"/>
          <ac:spMkLst>
            <pc:docMk/>
            <pc:sldMk cId="0" sldId="257"/>
            <ac:spMk id="12" creationId="{00000000-0000-0000-0000-000000000000}"/>
          </ac:spMkLst>
        </pc:spChg>
        <pc:grpChg chg="mod">
          <ac:chgData name="ליאור בראון" userId="10c0bc76c97822c3" providerId="LiveId" clId="{79C745E3-6D3D-4F90-88BC-C4F2D6F61648}" dt="2025-10-16T09:24:13.198" v="1182" actId="1076"/>
          <ac:grpSpMkLst>
            <pc:docMk/>
            <pc:sldMk cId="0" sldId="257"/>
            <ac:grpSpMk id="5" creationId="{00000000-0000-0000-0000-000000000000}"/>
          </ac:grpSpMkLst>
        </pc:grpChg>
        <pc:graphicFrameChg chg="add del mod modGraphic">
          <ac:chgData name="ליאור בראון" userId="10c0bc76c97822c3" providerId="LiveId" clId="{79C745E3-6D3D-4F90-88BC-C4F2D6F61648}" dt="2025-10-16T08:29:07.065" v="128" actId="478"/>
          <ac:graphicFrameMkLst>
            <pc:docMk/>
            <pc:sldMk cId="0" sldId="257"/>
            <ac:graphicFrameMk id="14" creationId="{2BB63E60-24B6-284C-380C-92371EFE6B4A}"/>
          </ac:graphicFrameMkLst>
        </pc:graphicFrameChg>
        <pc:graphicFrameChg chg="add mod modGraphic">
          <ac:chgData name="ליאור בראון" userId="10c0bc76c97822c3" providerId="LiveId" clId="{79C745E3-6D3D-4F90-88BC-C4F2D6F61648}" dt="2025-10-16T09:38:34.624" v="1226"/>
          <ac:graphicFrameMkLst>
            <pc:docMk/>
            <pc:sldMk cId="0" sldId="257"/>
            <ac:graphicFrameMk id="15" creationId="{E4AC7867-6FB3-3CD2-7F8D-B85704858747}"/>
          </ac:graphicFrameMkLst>
        </pc:graphicFrameChg>
      </pc:sldChg>
      <pc:sldChg chg="del">
        <pc:chgData name="ליאור בראון" userId="10c0bc76c97822c3" providerId="LiveId" clId="{79C745E3-6D3D-4F90-88BC-C4F2D6F61648}" dt="2025-10-16T08:44:57.289" v="892" actId="47"/>
        <pc:sldMkLst>
          <pc:docMk/>
          <pc:sldMk cId="0" sldId="258"/>
        </pc:sldMkLst>
      </pc:sldChg>
      <pc:sldChg chg="addSp delSp modSp mod">
        <pc:chgData name="ליאור בראון" userId="10c0bc76c97822c3" providerId="LiveId" clId="{79C745E3-6D3D-4F90-88BC-C4F2D6F61648}" dt="2025-10-16T08:54:08.493" v="1011" actId="688"/>
        <pc:sldMkLst>
          <pc:docMk/>
          <pc:sldMk cId="0" sldId="259"/>
        </pc:sldMkLst>
        <pc:spChg chg="del">
          <ac:chgData name="ליאור בראון" userId="10c0bc76c97822c3" providerId="LiveId" clId="{79C745E3-6D3D-4F90-88BC-C4F2D6F61648}" dt="2025-10-16T08:48:26.185" v="928" actId="478"/>
          <ac:spMkLst>
            <pc:docMk/>
            <pc:sldMk cId="0" sldId="259"/>
            <ac:spMk id="7" creationId="{00000000-0000-0000-0000-000000000000}"/>
          </ac:spMkLst>
        </pc:spChg>
        <pc:spChg chg="mod">
          <ac:chgData name="ליאור בראון" userId="10c0bc76c97822c3" providerId="LiveId" clId="{79C745E3-6D3D-4F90-88BC-C4F2D6F61648}" dt="2025-10-16T08:48:51.726" v="957" actId="20577"/>
          <ac:spMkLst>
            <pc:docMk/>
            <pc:sldMk cId="0" sldId="259"/>
            <ac:spMk id="9" creationId="{00000000-0000-0000-0000-000000000000}"/>
          </ac:spMkLst>
        </pc:spChg>
        <pc:spChg chg="del">
          <ac:chgData name="ליאור בראון" userId="10c0bc76c97822c3" providerId="LiveId" clId="{79C745E3-6D3D-4F90-88BC-C4F2D6F61648}" dt="2025-10-16T08:48:36.726" v="955" actId="478"/>
          <ac:spMkLst>
            <pc:docMk/>
            <pc:sldMk cId="0" sldId="259"/>
            <ac:spMk id="10" creationId="{00000000-0000-0000-0000-000000000000}"/>
          </ac:spMkLst>
        </pc:spChg>
        <pc:spChg chg="add mod">
          <ac:chgData name="ליאור בראון" userId="10c0bc76c97822c3" providerId="LiveId" clId="{79C745E3-6D3D-4F90-88BC-C4F2D6F61648}" dt="2025-10-16T08:54:08.493" v="1011" actId="688"/>
          <ac:spMkLst>
            <pc:docMk/>
            <pc:sldMk cId="0" sldId="259"/>
            <ac:spMk id="12" creationId="{603603B4-E820-1029-BBA7-CC8D6CD103D0}"/>
          </ac:spMkLst>
        </pc:spChg>
        <pc:grpChg chg="mod">
          <ac:chgData name="ליאור בראון" userId="10c0bc76c97822c3" providerId="LiveId" clId="{79C745E3-6D3D-4F90-88BC-C4F2D6F61648}" dt="2025-10-16T08:54:04.389" v="1010" actId="1076"/>
          <ac:grpSpMkLst>
            <pc:docMk/>
            <pc:sldMk cId="0" sldId="259"/>
            <ac:grpSpMk id="4" creationId="{00000000-0000-0000-0000-000000000000}"/>
          </ac:grpSpMkLst>
        </pc:grpChg>
      </pc:sldChg>
      <pc:sldChg chg="addSp delSp modSp mod modAnim">
        <pc:chgData name="ליאור בראון" userId="10c0bc76c97822c3" providerId="LiveId" clId="{79C745E3-6D3D-4F90-88BC-C4F2D6F61648}" dt="2025-10-16T09:49:22.207" v="1374"/>
        <pc:sldMkLst>
          <pc:docMk/>
          <pc:sldMk cId="0" sldId="260"/>
        </pc:sldMkLst>
        <pc:spChg chg="mod">
          <ac:chgData name="ליאור בראון" userId="10c0bc76c97822c3" providerId="LiveId" clId="{79C745E3-6D3D-4F90-88BC-C4F2D6F61648}" dt="2025-10-16T08:49:17.332" v="989" actId="20577"/>
          <ac:spMkLst>
            <pc:docMk/>
            <pc:sldMk cId="0" sldId="260"/>
            <ac:spMk id="6" creationId="{00000000-0000-0000-0000-000000000000}"/>
          </ac:spMkLst>
        </pc:spChg>
        <pc:spChg chg="del">
          <ac:chgData name="ליאור בראון" userId="10c0bc76c97822c3" providerId="LiveId" clId="{79C745E3-6D3D-4F90-88BC-C4F2D6F61648}" dt="2025-10-16T08:50:46.283" v="994" actId="478"/>
          <ac:spMkLst>
            <pc:docMk/>
            <pc:sldMk cId="0" sldId="260"/>
            <ac:spMk id="7" creationId="{00000000-0000-0000-0000-000000000000}"/>
          </ac:spMkLst>
        </pc:spChg>
        <pc:spChg chg="add mod">
          <ac:chgData name="ליאור בראון" userId="10c0bc76c97822c3" providerId="LiveId" clId="{79C745E3-6D3D-4F90-88BC-C4F2D6F61648}" dt="2025-10-16T09:49:01.576" v="1373" actId="1076"/>
          <ac:spMkLst>
            <pc:docMk/>
            <pc:sldMk cId="0" sldId="260"/>
            <ac:spMk id="7" creationId="{D7F38D88-A38C-66DF-342C-17AA0A3EEF87}"/>
          </ac:spMkLst>
        </pc:spChg>
        <pc:spChg chg="del">
          <ac:chgData name="ליאור בראון" userId="10c0bc76c97822c3" providerId="LiveId" clId="{79C745E3-6D3D-4F90-88BC-C4F2D6F61648}" dt="2025-10-16T08:50:44.455" v="993" actId="478"/>
          <ac:spMkLst>
            <pc:docMk/>
            <pc:sldMk cId="0" sldId="260"/>
            <ac:spMk id="8" creationId="{00000000-0000-0000-0000-000000000000}"/>
          </ac:spMkLst>
        </pc:spChg>
        <pc:spChg chg="del">
          <ac:chgData name="ליאור בראון" userId="10c0bc76c97822c3" providerId="LiveId" clId="{79C745E3-6D3D-4F90-88BC-C4F2D6F61648}" dt="2025-10-16T08:54:19.008" v="1012" actId="478"/>
          <ac:spMkLst>
            <pc:docMk/>
            <pc:sldMk cId="0" sldId="260"/>
            <ac:spMk id="9" creationId="{00000000-0000-0000-0000-000000000000}"/>
          </ac:spMkLst>
        </pc:spChg>
        <pc:spChg chg="del">
          <ac:chgData name="ליאור בראון" userId="10c0bc76c97822c3" providerId="LiveId" clId="{79C745E3-6D3D-4F90-88BC-C4F2D6F61648}" dt="2025-10-16T08:50:48.331" v="995" actId="478"/>
          <ac:spMkLst>
            <pc:docMk/>
            <pc:sldMk cId="0" sldId="260"/>
            <ac:spMk id="10" creationId="{00000000-0000-0000-0000-000000000000}"/>
          </ac:spMkLst>
        </pc:spChg>
        <pc:spChg chg="del">
          <ac:chgData name="ליאור בראון" userId="10c0bc76c97822c3" providerId="LiveId" clId="{79C745E3-6D3D-4F90-88BC-C4F2D6F61648}" dt="2025-10-16T08:54:27.011" v="1016" actId="478"/>
          <ac:spMkLst>
            <pc:docMk/>
            <pc:sldMk cId="0" sldId="260"/>
            <ac:spMk id="11" creationId="{00000000-0000-0000-0000-000000000000}"/>
          </ac:spMkLst>
        </pc:spChg>
        <pc:spChg chg="del">
          <ac:chgData name="ליאור בראון" userId="10c0bc76c97822c3" providerId="LiveId" clId="{79C745E3-6D3D-4F90-88BC-C4F2D6F61648}" dt="2025-10-16T08:54:21.262" v="1013" actId="478"/>
          <ac:spMkLst>
            <pc:docMk/>
            <pc:sldMk cId="0" sldId="260"/>
            <ac:spMk id="12" creationId="{00000000-0000-0000-0000-000000000000}"/>
          </ac:spMkLst>
        </pc:spChg>
        <pc:grpChg chg="add del">
          <ac:chgData name="ליאור בראון" userId="10c0bc76c97822c3" providerId="LiveId" clId="{79C745E3-6D3D-4F90-88BC-C4F2D6F61648}" dt="2025-10-16T08:54:24.820" v="1015" actId="478"/>
          <ac:grpSpMkLst>
            <pc:docMk/>
            <pc:sldMk cId="0" sldId="260"/>
            <ac:grpSpMk id="3" creationId="{00000000-0000-0000-0000-000000000000}"/>
          </ac:grpSpMkLst>
        </pc:grpChg>
        <pc:picChg chg="add mod modCrop">
          <ac:chgData name="ליאור בראון" userId="10c0bc76c97822c3" providerId="LiveId" clId="{79C745E3-6D3D-4F90-88BC-C4F2D6F61648}" dt="2025-10-16T08:58:38.124" v="1034" actId="1076"/>
          <ac:picMkLst>
            <pc:docMk/>
            <pc:sldMk cId="0" sldId="260"/>
            <ac:picMk id="18" creationId="{59856CC2-2CE4-0620-0C57-6F0F878E578D}"/>
          </ac:picMkLst>
        </pc:picChg>
        <pc:picChg chg="add del mod">
          <ac:chgData name="ליאור בראון" userId="10c0bc76c97822c3" providerId="LiveId" clId="{79C745E3-6D3D-4F90-88BC-C4F2D6F61648}" dt="2025-10-16T09:00:58.616" v="1039" actId="478"/>
          <ac:picMkLst>
            <pc:docMk/>
            <pc:sldMk cId="0" sldId="260"/>
            <ac:picMk id="20" creationId="{56DF72A3-5CBE-4B13-23BA-8136EE3980CE}"/>
          </ac:picMkLst>
        </pc:picChg>
        <pc:picChg chg="add del mod modCrop">
          <ac:chgData name="ליאור בראון" userId="10c0bc76c97822c3" providerId="LiveId" clId="{79C745E3-6D3D-4F90-88BC-C4F2D6F61648}" dt="2025-10-16T09:03:28.468" v="1053" actId="478"/>
          <ac:picMkLst>
            <pc:docMk/>
            <pc:sldMk cId="0" sldId="260"/>
            <ac:picMk id="22" creationId="{78A12A87-DA2A-0C99-39A9-11E7592E5B9C}"/>
          </ac:picMkLst>
        </pc:picChg>
        <pc:picChg chg="add mod modCrop">
          <ac:chgData name="ליאור בראון" userId="10c0bc76c97822c3" providerId="LiveId" clId="{79C745E3-6D3D-4F90-88BC-C4F2D6F61648}" dt="2025-10-16T09:05:00.550" v="1080" actId="1076"/>
          <ac:picMkLst>
            <pc:docMk/>
            <pc:sldMk cId="0" sldId="260"/>
            <ac:picMk id="24" creationId="{935482E1-E17B-33DB-13AE-472F73B93ED7}"/>
          </ac:picMkLst>
        </pc:picChg>
        <pc:picChg chg="add mod">
          <ac:chgData name="ליאור בראון" userId="10c0bc76c97822c3" providerId="LiveId" clId="{79C745E3-6D3D-4F90-88BC-C4F2D6F61648}" dt="2025-10-16T09:05:02.002" v="1081" actId="1076"/>
          <ac:picMkLst>
            <pc:docMk/>
            <pc:sldMk cId="0" sldId="260"/>
            <ac:picMk id="26" creationId="{1F501970-0647-EEEC-8FB9-5388997C6833}"/>
          </ac:picMkLst>
        </pc:picChg>
        <pc:picChg chg="add mod ord">
          <ac:chgData name="ליאור בראון" userId="10c0bc76c97822c3" providerId="LiveId" clId="{79C745E3-6D3D-4F90-88BC-C4F2D6F61648}" dt="2025-10-16T09:18:03.626" v="1149" actId="166"/>
          <ac:picMkLst>
            <pc:docMk/>
            <pc:sldMk cId="0" sldId="260"/>
            <ac:picMk id="28" creationId="{C52B8FD8-FFBD-1819-9EAF-DFEBB68324B5}"/>
          </ac:picMkLst>
        </pc:picChg>
        <pc:picChg chg="add mod modCrop">
          <ac:chgData name="ליאור בראון" userId="10c0bc76c97822c3" providerId="LiveId" clId="{79C745E3-6D3D-4F90-88BC-C4F2D6F61648}" dt="2025-10-16T09:14:37.527" v="1128" actId="1076"/>
          <ac:picMkLst>
            <pc:docMk/>
            <pc:sldMk cId="0" sldId="260"/>
            <ac:picMk id="30" creationId="{8CED803C-7047-AC1A-5D99-105596287939}"/>
          </ac:picMkLst>
        </pc:picChg>
        <pc:picChg chg="add mod modCrop">
          <ac:chgData name="ליאור בראון" userId="10c0bc76c97822c3" providerId="LiveId" clId="{79C745E3-6D3D-4F90-88BC-C4F2D6F61648}" dt="2025-10-16T09:17:11.445" v="1140" actId="1076"/>
          <ac:picMkLst>
            <pc:docMk/>
            <pc:sldMk cId="0" sldId="260"/>
            <ac:picMk id="32" creationId="{1379F7DC-12EF-8C4C-2BE2-79566E2A8831}"/>
          </ac:picMkLst>
        </pc:picChg>
        <pc:picChg chg="add mod">
          <ac:chgData name="ליאור בראון" userId="10c0bc76c97822c3" providerId="LiveId" clId="{79C745E3-6D3D-4F90-88BC-C4F2D6F61648}" dt="2025-10-16T09:17:38.597" v="1145" actId="1076"/>
          <ac:picMkLst>
            <pc:docMk/>
            <pc:sldMk cId="0" sldId="260"/>
            <ac:picMk id="34" creationId="{7E09CBE8-408C-1C32-849A-BD333E83F85E}"/>
          </ac:picMkLst>
        </pc:picChg>
        <pc:picChg chg="add mod modCrop">
          <ac:chgData name="ליאור בראון" userId="10c0bc76c97822c3" providerId="LiveId" clId="{79C745E3-6D3D-4F90-88BC-C4F2D6F61648}" dt="2025-10-16T09:21:15.347" v="1169" actId="14100"/>
          <ac:picMkLst>
            <pc:docMk/>
            <pc:sldMk cId="0" sldId="260"/>
            <ac:picMk id="36" creationId="{969706C1-460F-EA07-F468-E616BAB86E51}"/>
          </ac:picMkLst>
        </pc:picChg>
      </pc:sldChg>
      <pc:sldChg chg="del">
        <pc:chgData name="ליאור בראון" userId="10c0bc76c97822c3" providerId="LiveId" clId="{79C745E3-6D3D-4F90-88BC-C4F2D6F61648}" dt="2025-10-16T09:18:58.871" v="1154" actId="47"/>
        <pc:sldMkLst>
          <pc:docMk/>
          <pc:sldMk cId="0" sldId="261"/>
        </pc:sldMkLst>
      </pc:sldChg>
      <pc:sldChg chg="del">
        <pc:chgData name="ליאור בראון" userId="10c0bc76c97822c3" providerId="LiveId" clId="{79C745E3-6D3D-4F90-88BC-C4F2D6F61648}" dt="2025-10-16T09:18:58.871" v="1154" actId="47"/>
        <pc:sldMkLst>
          <pc:docMk/>
          <pc:sldMk cId="0" sldId="262"/>
        </pc:sldMkLst>
      </pc:sldChg>
      <pc:sldChg chg="del">
        <pc:chgData name="ליאור בראון" userId="10c0bc76c97822c3" providerId="LiveId" clId="{79C745E3-6D3D-4F90-88BC-C4F2D6F61648}" dt="2025-10-16T09:18:58.871" v="1154" actId="47"/>
        <pc:sldMkLst>
          <pc:docMk/>
          <pc:sldMk cId="0" sldId="263"/>
        </pc:sldMkLst>
      </pc:sldChg>
      <pc:sldChg chg="del">
        <pc:chgData name="ליאור בראון" userId="10c0bc76c97822c3" providerId="LiveId" clId="{79C745E3-6D3D-4F90-88BC-C4F2D6F61648}" dt="2025-10-16T09:18:58.871" v="1154" actId="47"/>
        <pc:sldMkLst>
          <pc:docMk/>
          <pc:sldMk cId="0" sldId="264"/>
        </pc:sldMkLst>
      </pc:sldChg>
      <pc:sldChg chg="del">
        <pc:chgData name="ליאור בראון" userId="10c0bc76c97822c3" providerId="LiveId" clId="{79C745E3-6D3D-4F90-88BC-C4F2D6F61648}" dt="2025-10-16T09:18:58.871" v="1154" actId="47"/>
        <pc:sldMkLst>
          <pc:docMk/>
          <pc:sldMk cId="0" sldId="265"/>
        </pc:sldMkLst>
      </pc:sldChg>
      <pc:sldChg chg="del">
        <pc:chgData name="ליאור בראון" userId="10c0bc76c97822c3" providerId="LiveId" clId="{79C745E3-6D3D-4F90-88BC-C4F2D6F61648}" dt="2025-10-16T09:18:58.871" v="1154" actId="47"/>
        <pc:sldMkLst>
          <pc:docMk/>
          <pc:sldMk cId="0" sldId="266"/>
        </pc:sldMkLst>
      </pc:sldChg>
      <pc:sldChg chg="del">
        <pc:chgData name="ליאור בראון" userId="10c0bc76c97822c3" providerId="LiveId" clId="{79C745E3-6D3D-4F90-88BC-C4F2D6F61648}" dt="2025-10-16T09:18:58.871" v="1154" actId="47"/>
        <pc:sldMkLst>
          <pc:docMk/>
          <pc:sldMk cId="0" sldId="267"/>
        </pc:sldMkLst>
      </pc:sldChg>
      <pc:sldChg chg="del">
        <pc:chgData name="ליאור בראון" userId="10c0bc76c97822c3" providerId="LiveId" clId="{79C745E3-6D3D-4F90-88BC-C4F2D6F61648}" dt="2025-10-16T09:18:58.871" v="1154" actId="47"/>
        <pc:sldMkLst>
          <pc:docMk/>
          <pc:sldMk cId="0" sldId="268"/>
        </pc:sldMkLst>
      </pc:sldChg>
      <pc:sldChg chg="addSp delSp modSp add mod setBg modAnim">
        <pc:chgData name="ליאור בראון" userId="10c0bc76c97822c3" providerId="LiveId" clId="{79C745E3-6D3D-4F90-88BC-C4F2D6F61648}" dt="2025-10-16T09:35:14.573" v="1197"/>
        <pc:sldMkLst>
          <pc:docMk/>
          <pc:sldMk cId="590203650" sldId="269"/>
        </pc:sldMkLst>
        <pc:spChg chg="mod">
          <ac:chgData name="ליאור בראון" userId="10c0bc76c97822c3" providerId="LiveId" clId="{79C745E3-6D3D-4F90-88BC-C4F2D6F61648}" dt="2025-10-16T08:33:14.101" v="284" actId="6549"/>
          <ac:spMkLst>
            <pc:docMk/>
            <pc:sldMk cId="590203650" sldId="269"/>
            <ac:spMk id="6" creationId="{00000000-0000-0000-0000-000000000000}"/>
          </ac:spMkLst>
        </pc:spChg>
        <pc:spChg chg="del mod">
          <ac:chgData name="ליאור בראון" userId="10c0bc76c97822c3" providerId="LiveId" clId="{79C745E3-6D3D-4F90-88BC-C4F2D6F61648}" dt="2025-10-16T08:51:28.148" v="998" actId="478"/>
          <ac:spMkLst>
            <pc:docMk/>
            <pc:sldMk cId="590203650" sldId="269"/>
            <ac:spMk id="8" creationId="{00000000-0000-0000-0000-000000000000}"/>
          </ac:spMkLst>
        </pc:spChg>
        <pc:spChg chg="add mod">
          <ac:chgData name="ליאור בראון" userId="10c0bc76c97822c3" providerId="LiveId" clId="{79C745E3-6D3D-4F90-88BC-C4F2D6F61648}" dt="2025-10-16T08:40:57.790" v="793" actId="20577"/>
          <ac:spMkLst>
            <pc:docMk/>
            <pc:sldMk cId="590203650" sldId="269"/>
            <ac:spMk id="10" creationId="{E2FB92B9-063E-1B64-E9D5-FDE758A120A7}"/>
          </ac:spMkLst>
        </pc:spChg>
        <pc:spChg chg="mod">
          <ac:chgData name="ליאור בראון" userId="10c0bc76c97822c3" providerId="LiveId" clId="{79C745E3-6D3D-4F90-88BC-C4F2D6F61648}" dt="2025-10-16T08:31:49.847" v="239" actId="255"/>
          <ac:spMkLst>
            <pc:docMk/>
            <pc:sldMk cId="590203650" sldId="269"/>
            <ac:spMk id="12" creationId="{00000000-0000-0000-0000-000000000000}"/>
          </ac:spMkLst>
        </pc:spChg>
        <pc:spChg chg="add del mod">
          <ac:chgData name="ליאור בראון" userId="10c0bc76c97822c3" providerId="LiveId" clId="{79C745E3-6D3D-4F90-88BC-C4F2D6F61648}" dt="2025-10-16T08:34:38.619" v="387" actId="478"/>
          <ac:spMkLst>
            <pc:docMk/>
            <pc:sldMk cId="590203650" sldId="269"/>
            <ac:spMk id="14" creationId="{D1A2BA59-B68F-C03E-6281-045313216041}"/>
          </ac:spMkLst>
        </pc:spChg>
        <pc:spChg chg="add mod">
          <ac:chgData name="ליאור בראון" userId="10c0bc76c97822c3" providerId="LiveId" clId="{79C745E3-6D3D-4F90-88BC-C4F2D6F61648}" dt="2025-10-16T09:28:55.302" v="1194" actId="1076"/>
          <ac:spMkLst>
            <pc:docMk/>
            <pc:sldMk cId="590203650" sldId="269"/>
            <ac:spMk id="16" creationId="{3AF29ED7-8278-78F8-73E4-29DD6B87C363}"/>
          </ac:spMkLst>
        </pc:spChg>
        <pc:grpChg chg="mod">
          <ac:chgData name="ליאור בראון" userId="10c0bc76c97822c3" providerId="LiveId" clId="{79C745E3-6D3D-4F90-88BC-C4F2D6F61648}" dt="2025-10-16T08:34:06.958" v="342" actId="1076"/>
          <ac:grpSpMkLst>
            <pc:docMk/>
            <pc:sldMk cId="590203650" sldId="269"/>
            <ac:grpSpMk id="5" creationId="{00000000-0000-0000-0000-000000000000}"/>
          </ac:grpSpMkLst>
        </pc:grpChg>
        <pc:graphicFrameChg chg="del">
          <ac:chgData name="ליאור בראון" userId="10c0bc76c97822c3" providerId="LiveId" clId="{79C745E3-6D3D-4F90-88BC-C4F2D6F61648}" dt="2025-10-16T08:32:02.867" v="240" actId="478"/>
          <ac:graphicFrameMkLst>
            <pc:docMk/>
            <pc:sldMk cId="590203650" sldId="269"/>
            <ac:graphicFrameMk id="15" creationId="{E4AC7867-6FB3-3CD2-7F8D-B85704858747}"/>
          </ac:graphicFrameMkLst>
        </pc:graphicFrameChg>
      </pc:sldChg>
      <pc:sldChg chg="modSp add del mod">
        <pc:chgData name="ליאור בראון" userId="10c0bc76c97822c3" providerId="LiveId" clId="{79C745E3-6D3D-4F90-88BC-C4F2D6F61648}" dt="2025-10-16T08:46:00.688" v="909" actId="47"/>
        <pc:sldMkLst>
          <pc:docMk/>
          <pc:sldMk cId="2116071856" sldId="270"/>
        </pc:sldMkLst>
        <pc:spChg chg="mod">
          <ac:chgData name="ליאור בראון" userId="10c0bc76c97822c3" providerId="LiveId" clId="{79C745E3-6D3D-4F90-88BC-C4F2D6F61648}" dt="2025-10-16T08:43:06.201" v="818" actId="20577"/>
          <ac:spMkLst>
            <pc:docMk/>
            <pc:sldMk cId="2116071856" sldId="270"/>
            <ac:spMk id="10" creationId="{E2FB92B9-063E-1B64-E9D5-FDE758A120A7}"/>
          </ac:spMkLst>
        </pc:spChg>
      </pc:sldChg>
      <pc:sldChg chg="addSp delSp modSp add mod modAnim">
        <pc:chgData name="ליאור בראון" userId="10c0bc76c97822c3" providerId="LiveId" clId="{79C745E3-6D3D-4F90-88BC-C4F2D6F61648}" dt="2025-10-16T09:35:50.153" v="1225"/>
        <pc:sldMkLst>
          <pc:docMk/>
          <pc:sldMk cId="1582097512" sldId="271"/>
        </pc:sldMkLst>
        <pc:spChg chg="mod">
          <ac:chgData name="ליאור בראון" userId="10c0bc76c97822c3" providerId="LiveId" clId="{79C745E3-6D3D-4F90-88BC-C4F2D6F61648}" dt="2025-10-16T08:52:00.386" v="1002" actId="1076"/>
          <ac:spMkLst>
            <pc:docMk/>
            <pc:sldMk cId="1582097512" sldId="271"/>
            <ac:spMk id="8" creationId="{00000000-0000-0000-0000-000000000000}"/>
          </ac:spMkLst>
        </pc:spChg>
        <pc:spChg chg="del">
          <ac:chgData name="ליאור בראון" userId="10c0bc76c97822c3" providerId="LiveId" clId="{79C745E3-6D3D-4F90-88BC-C4F2D6F61648}" dt="2025-10-16T08:45:36.643" v="908" actId="478"/>
          <ac:spMkLst>
            <pc:docMk/>
            <pc:sldMk cId="1582097512" sldId="271"/>
            <ac:spMk id="9" creationId="{00000000-0000-0000-0000-000000000000}"/>
          </ac:spMkLst>
        </pc:spChg>
        <pc:spChg chg="mod">
          <ac:chgData name="ליאור בראון" userId="10c0bc76c97822c3" providerId="LiveId" clId="{79C745E3-6D3D-4F90-88BC-C4F2D6F61648}" dt="2025-10-16T09:35:26.481" v="1222" actId="403"/>
          <ac:spMkLst>
            <pc:docMk/>
            <pc:sldMk cId="1582097512" sldId="271"/>
            <ac:spMk id="10" creationId="{E2FB92B9-063E-1B64-E9D5-FDE758A120A7}"/>
          </ac:spMkLst>
        </pc:spChg>
        <pc:spChg chg="mod">
          <ac:chgData name="ליאור בראון" userId="10c0bc76c97822c3" providerId="LiveId" clId="{79C745E3-6D3D-4F90-88BC-C4F2D6F61648}" dt="2025-10-16T08:46:18.361" v="914" actId="403"/>
          <ac:spMkLst>
            <pc:docMk/>
            <pc:sldMk cId="1582097512" sldId="271"/>
            <ac:spMk id="12" creationId="{00000000-0000-0000-0000-000000000000}"/>
          </ac:spMkLst>
        </pc:spChg>
        <pc:spChg chg="add mod">
          <ac:chgData name="ליאור בראון" userId="10c0bc76c97822c3" providerId="LiveId" clId="{79C745E3-6D3D-4F90-88BC-C4F2D6F61648}" dt="2025-10-16T08:45:33.679" v="907"/>
          <ac:spMkLst>
            <pc:docMk/>
            <pc:sldMk cId="1582097512" sldId="271"/>
            <ac:spMk id="14" creationId="{951214CE-D70E-8CBA-A2DB-32FD04FB1F4B}"/>
          </ac:spMkLst>
        </pc:spChg>
      </pc:sldChg>
      <pc:sldChg chg="addSp delSp modSp add mod ord modAnim">
        <pc:chgData name="ליאור בראון" userId="10c0bc76c97822c3" providerId="LiveId" clId="{79C745E3-6D3D-4F90-88BC-C4F2D6F61648}" dt="2025-10-16T09:48:20.840" v="1361" actId="1076"/>
        <pc:sldMkLst>
          <pc:docMk/>
          <pc:sldMk cId="4215008877" sldId="272"/>
        </pc:sldMkLst>
        <pc:spChg chg="add del mod">
          <ac:chgData name="ליאור בראון" userId="10c0bc76c97822c3" providerId="LiveId" clId="{79C745E3-6D3D-4F90-88BC-C4F2D6F61648}" dt="2025-10-16T09:46:07.932" v="1271" actId="767"/>
          <ac:spMkLst>
            <pc:docMk/>
            <pc:sldMk cId="4215008877" sldId="272"/>
            <ac:spMk id="7" creationId="{7946377C-DBF7-3347-DA51-869872E05AD6}"/>
          </ac:spMkLst>
        </pc:spChg>
        <pc:spChg chg="mod">
          <ac:chgData name="ליאור בראון" userId="10c0bc76c97822c3" providerId="LiveId" clId="{79C745E3-6D3D-4F90-88BC-C4F2D6F61648}" dt="2025-10-16T09:45:49.694" v="1267" actId="1076"/>
          <ac:spMkLst>
            <pc:docMk/>
            <pc:sldMk cId="4215008877" sldId="272"/>
            <ac:spMk id="9" creationId="{00000000-0000-0000-0000-000000000000}"/>
          </ac:spMkLst>
        </pc:spChg>
        <pc:spChg chg="add mod">
          <ac:chgData name="ליאור בראון" userId="10c0bc76c97822c3" providerId="LiveId" clId="{79C745E3-6D3D-4F90-88BC-C4F2D6F61648}" dt="2025-10-16T09:48:12.304" v="1358" actId="403"/>
          <ac:spMkLst>
            <pc:docMk/>
            <pc:sldMk cId="4215008877" sldId="272"/>
            <ac:spMk id="10" creationId="{79C7B619-B75F-20D1-1339-A3ED8C82EB21}"/>
          </ac:spMkLst>
        </pc:spChg>
        <pc:spChg chg="mod">
          <ac:chgData name="ליאור בראון" userId="10c0bc76c97822c3" providerId="LiveId" clId="{79C745E3-6D3D-4F90-88BC-C4F2D6F61648}" dt="2025-10-16T09:48:20.840" v="1361" actId="1076"/>
          <ac:spMkLst>
            <pc:docMk/>
            <pc:sldMk cId="4215008877" sldId="272"/>
            <ac:spMk id="12" creationId="{603603B4-E820-1029-BBA7-CC8D6CD103D0}"/>
          </ac:spMkLst>
        </pc:sp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0CA70F8-3A7A-4156-8598-03A70F1451FC}" type="doc">
      <dgm:prSet loTypeId="urn:microsoft.com/office/officeart/2008/layout/PictureStrips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L"/>
        </a:p>
      </dgm:t>
    </dgm:pt>
    <dgm:pt modelId="{5D47293B-6808-4B15-B178-23BEEE9FB512}">
      <dgm:prSet phldrT="[Text]"/>
      <dgm:spPr/>
      <dgm:t>
        <a:bodyPr/>
        <a:lstStyle/>
        <a:p>
          <a:pPr algn="r" rtl="1"/>
          <a:r>
            <a:rPr lang="he-IL" dirty="0"/>
            <a:t>התרגול אינו תחליף לשיעור</a:t>
          </a:r>
          <a:endParaRPr lang="en-IL" dirty="0"/>
        </a:p>
      </dgm:t>
    </dgm:pt>
    <dgm:pt modelId="{FBAE23E8-CDA6-461B-8D51-1DD7BABC2251}" type="parTrans" cxnId="{F69203F3-3CBC-4A88-957D-0CD67BC46450}">
      <dgm:prSet/>
      <dgm:spPr/>
      <dgm:t>
        <a:bodyPr/>
        <a:lstStyle/>
        <a:p>
          <a:endParaRPr lang="en-IL"/>
        </a:p>
      </dgm:t>
    </dgm:pt>
    <dgm:pt modelId="{6AB0C4D6-A110-465C-9BFB-74B01A082EA5}" type="sibTrans" cxnId="{F69203F3-3CBC-4A88-957D-0CD67BC46450}">
      <dgm:prSet/>
      <dgm:spPr/>
      <dgm:t>
        <a:bodyPr/>
        <a:lstStyle/>
        <a:p>
          <a:endParaRPr lang="en-IL"/>
        </a:p>
      </dgm:t>
    </dgm:pt>
    <dgm:pt modelId="{844B9B94-098E-4BDC-A010-DB289EBC83C1}">
      <dgm:prSet phldrT="[Text]"/>
      <dgm:spPr/>
      <dgm:t>
        <a:bodyPr/>
        <a:lstStyle/>
        <a:p>
          <a:pPr algn="r" rtl="1"/>
          <a:r>
            <a:rPr lang="he-IL" dirty="0"/>
            <a:t>התרגול אינו תחליף ל </a:t>
          </a:r>
          <a:r>
            <a:rPr lang="en-US" dirty="0"/>
            <a:t>Hand-Zone</a:t>
          </a:r>
          <a:endParaRPr lang="en-IL" dirty="0"/>
        </a:p>
      </dgm:t>
    </dgm:pt>
    <dgm:pt modelId="{5A1BDFEE-43A3-445C-927E-019B70F59AF3}" type="parTrans" cxnId="{5A16FF6B-1178-491F-BC0D-D71A534AA8D3}">
      <dgm:prSet/>
      <dgm:spPr/>
      <dgm:t>
        <a:bodyPr/>
        <a:lstStyle/>
        <a:p>
          <a:endParaRPr lang="en-IL"/>
        </a:p>
      </dgm:t>
    </dgm:pt>
    <dgm:pt modelId="{F2FE8F7A-27DC-4EA6-B67D-7EEE886E507E}" type="sibTrans" cxnId="{5A16FF6B-1178-491F-BC0D-D71A534AA8D3}">
      <dgm:prSet/>
      <dgm:spPr/>
      <dgm:t>
        <a:bodyPr/>
        <a:lstStyle/>
        <a:p>
          <a:endParaRPr lang="en-IL"/>
        </a:p>
      </dgm:t>
    </dgm:pt>
    <dgm:pt modelId="{3C238343-843D-4A31-B04D-26B79E4BD43B}">
      <dgm:prSet phldrT="[Text]"/>
      <dgm:spPr/>
      <dgm:t>
        <a:bodyPr/>
        <a:lstStyle/>
        <a:p>
          <a:r>
            <a:rPr lang="en-US" dirty="0"/>
            <a:t>Noob-Friendly</a:t>
          </a:r>
          <a:endParaRPr lang="en-IL" dirty="0"/>
        </a:p>
      </dgm:t>
    </dgm:pt>
    <dgm:pt modelId="{23EFCE0F-4A06-45F7-913C-7AEE72CCD040}" type="parTrans" cxnId="{C8ED2584-7F4A-4A72-8047-F74F792A71FE}">
      <dgm:prSet/>
      <dgm:spPr/>
      <dgm:t>
        <a:bodyPr/>
        <a:lstStyle/>
        <a:p>
          <a:endParaRPr lang="en-IL"/>
        </a:p>
      </dgm:t>
    </dgm:pt>
    <dgm:pt modelId="{F279A574-4E91-485C-B5D2-67B0B287AD8B}" type="sibTrans" cxnId="{C8ED2584-7F4A-4A72-8047-F74F792A71FE}">
      <dgm:prSet/>
      <dgm:spPr/>
      <dgm:t>
        <a:bodyPr/>
        <a:lstStyle/>
        <a:p>
          <a:endParaRPr lang="en-IL"/>
        </a:p>
      </dgm:t>
    </dgm:pt>
    <dgm:pt modelId="{02356EE0-D2B2-4AEC-90B2-1D8D8AC5802E}" type="pres">
      <dgm:prSet presAssocID="{A0CA70F8-3A7A-4156-8598-03A70F1451FC}" presName="Name0" presStyleCnt="0">
        <dgm:presLayoutVars>
          <dgm:dir val="rev"/>
          <dgm:resizeHandles val="exact"/>
        </dgm:presLayoutVars>
      </dgm:prSet>
      <dgm:spPr/>
    </dgm:pt>
    <dgm:pt modelId="{E4B904A2-7FEA-4976-8ADF-349863829DBF}" type="pres">
      <dgm:prSet presAssocID="{5D47293B-6808-4B15-B178-23BEEE9FB512}" presName="composite" presStyleCnt="0"/>
      <dgm:spPr/>
    </dgm:pt>
    <dgm:pt modelId="{556583D9-6F4C-49BA-BBC6-3BE319F1F423}" type="pres">
      <dgm:prSet presAssocID="{5D47293B-6808-4B15-B178-23BEEE9FB512}" presName="rect1" presStyleLbl="trAlignAcc1" presStyleIdx="0" presStyleCnt="3">
        <dgm:presLayoutVars>
          <dgm:bulletEnabled val="1"/>
        </dgm:presLayoutVars>
      </dgm:prSet>
      <dgm:spPr/>
    </dgm:pt>
    <dgm:pt modelId="{A859420A-9C54-441A-9FEF-7E148C3AB273}" type="pres">
      <dgm:prSet presAssocID="{5D47293B-6808-4B15-B178-23BEEE9FB512}" presName="rect2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E7826432-8627-4790-80A0-E722A48E8F75}" type="pres">
      <dgm:prSet presAssocID="{6AB0C4D6-A110-465C-9BFB-74B01A082EA5}" presName="sibTrans" presStyleCnt="0"/>
      <dgm:spPr/>
    </dgm:pt>
    <dgm:pt modelId="{DE10F634-BBD6-41F3-B15D-8801D7C34AA0}" type="pres">
      <dgm:prSet presAssocID="{844B9B94-098E-4BDC-A010-DB289EBC83C1}" presName="composite" presStyleCnt="0"/>
      <dgm:spPr/>
    </dgm:pt>
    <dgm:pt modelId="{804A47E4-08D9-4C67-86FC-5CB7E8EB4F13}" type="pres">
      <dgm:prSet presAssocID="{844B9B94-098E-4BDC-A010-DB289EBC83C1}" presName="rect1" presStyleLbl="trAlignAcc1" presStyleIdx="1" presStyleCnt="3">
        <dgm:presLayoutVars>
          <dgm:bulletEnabled val="1"/>
        </dgm:presLayoutVars>
      </dgm:prSet>
      <dgm:spPr/>
    </dgm:pt>
    <dgm:pt modelId="{D72C57EC-A3F6-4103-B398-DB1FD50DD6DD}" type="pres">
      <dgm:prSet presAssocID="{844B9B94-098E-4BDC-A010-DB289EBC83C1}" presName="rect2" presStyleLbl="fgImgPlac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8541626-AE2A-4B2A-841A-12783EA60601}" type="pres">
      <dgm:prSet presAssocID="{F2FE8F7A-27DC-4EA6-B67D-7EEE886E507E}" presName="sibTrans" presStyleCnt="0"/>
      <dgm:spPr/>
    </dgm:pt>
    <dgm:pt modelId="{2A3D6514-59B1-4EAF-BD72-0EAABF340F07}" type="pres">
      <dgm:prSet presAssocID="{3C238343-843D-4A31-B04D-26B79E4BD43B}" presName="composite" presStyleCnt="0"/>
      <dgm:spPr/>
    </dgm:pt>
    <dgm:pt modelId="{EFD55CC9-2914-4348-BA5C-0783CB7710BF}" type="pres">
      <dgm:prSet presAssocID="{3C238343-843D-4A31-B04D-26B79E4BD43B}" presName="rect1" presStyleLbl="trAlignAcc1" presStyleIdx="2" presStyleCnt="3">
        <dgm:presLayoutVars>
          <dgm:bulletEnabled val="1"/>
        </dgm:presLayoutVars>
      </dgm:prSet>
      <dgm:spPr/>
    </dgm:pt>
    <dgm:pt modelId="{E3CBD717-3AC3-4B3E-845B-415D3F627ACA}" type="pres">
      <dgm:prSet presAssocID="{3C238343-843D-4A31-B04D-26B79E4BD43B}" presName="rect2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</dgm:ptLst>
  <dgm:cxnLst>
    <dgm:cxn modelId="{D3EC483D-4FCE-4961-AAB9-5FADC14C17C8}" type="presOf" srcId="{844B9B94-098E-4BDC-A010-DB289EBC83C1}" destId="{804A47E4-08D9-4C67-86FC-5CB7E8EB4F13}" srcOrd="0" destOrd="0" presId="urn:microsoft.com/office/officeart/2008/layout/PictureStrips"/>
    <dgm:cxn modelId="{5A16FF6B-1178-491F-BC0D-D71A534AA8D3}" srcId="{A0CA70F8-3A7A-4156-8598-03A70F1451FC}" destId="{844B9B94-098E-4BDC-A010-DB289EBC83C1}" srcOrd="1" destOrd="0" parTransId="{5A1BDFEE-43A3-445C-927E-019B70F59AF3}" sibTransId="{F2FE8F7A-27DC-4EA6-B67D-7EEE886E507E}"/>
    <dgm:cxn modelId="{8509C44E-6FF3-43DD-86D3-0A61797ED063}" type="presOf" srcId="{5D47293B-6808-4B15-B178-23BEEE9FB512}" destId="{556583D9-6F4C-49BA-BBC6-3BE319F1F423}" srcOrd="0" destOrd="0" presId="urn:microsoft.com/office/officeart/2008/layout/PictureStrips"/>
    <dgm:cxn modelId="{C8ED2584-7F4A-4A72-8047-F74F792A71FE}" srcId="{A0CA70F8-3A7A-4156-8598-03A70F1451FC}" destId="{3C238343-843D-4A31-B04D-26B79E4BD43B}" srcOrd="2" destOrd="0" parTransId="{23EFCE0F-4A06-45F7-913C-7AEE72CCD040}" sibTransId="{F279A574-4E91-485C-B5D2-67B0B287AD8B}"/>
    <dgm:cxn modelId="{01D99A8C-3A04-4E9B-8077-B42B76650816}" type="presOf" srcId="{3C238343-843D-4A31-B04D-26B79E4BD43B}" destId="{EFD55CC9-2914-4348-BA5C-0783CB7710BF}" srcOrd="0" destOrd="0" presId="urn:microsoft.com/office/officeart/2008/layout/PictureStrips"/>
    <dgm:cxn modelId="{E0F426F1-9614-435B-B5C9-A5FCCE97A6C7}" type="presOf" srcId="{A0CA70F8-3A7A-4156-8598-03A70F1451FC}" destId="{02356EE0-D2B2-4AEC-90B2-1D8D8AC5802E}" srcOrd="0" destOrd="0" presId="urn:microsoft.com/office/officeart/2008/layout/PictureStrips"/>
    <dgm:cxn modelId="{F69203F3-3CBC-4A88-957D-0CD67BC46450}" srcId="{A0CA70F8-3A7A-4156-8598-03A70F1451FC}" destId="{5D47293B-6808-4B15-B178-23BEEE9FB512}" srcOrd="0" destOrd="0" parTransId="{FBAE23E8-CDA6-461B-8D51-1DD7BABC2251}" sibTransId="{6AB0C4D6-A110-465C-9BFB-74B01A082EA5}"/>
    <dgm:cxn modelId="{17B47AFE-8B27-4CE6-93C5-993E81C2F506}" type="presParOf" srcId="{02356EE0-D2B2-4AEC-90B2-1D8D8AC5802E}" destId="{E4B904A2-7FEA-4976-8ADF-349863829DBF}" srcOrd="0" destOrd="0" presId="urn:microsoft.com/office/officeart/2008/layout/PictureStrips"/>
    <dgm:cxn modelId="{5E31CE15-B3ED-4376-A5D4-99381CE21186}" type="presParOf" srcId="{E4B904A2-7FEA-4976-8ADF-349863829DBF}" destId="{556583D9-6F4C-49BA-BBC6-3BE319F1F423}" srcOrd="0" destOrd="0" presId="urn:microsoft.com/office/officeart/2008/layout/PictureStrips"/>
    <dgm:cxn modelId="{E48E3164-3F4B-43A5-B448-881AD36E47E3}" type="presParOf" srcId="{E4B904A2-7FEA-4976-8ADF-349863829DBF}" destId="{A859420A-9C54-441A-9FEF-7E148C3AB273}" srcOrd="1" destOrd="0" presId="urn:microsoft.com/office/officeart/2008/layout/PictureStrips"/>
    <dgm:cxn modelId="{574DF14E-3872-4224-85DB-4753A30F95AE}" type="presParOf" srcId="{02356EE0-D2B2-4AEC-90B2-1D8D8AC5802E}" destId="{E7826432-8627-4790-80A0-E722A48E8F75}" srcOrd="1" destOrd="0" presId="urn:microsoft.com/office/officeart/2008/layout/PictureStrips"/>
    <dgm:cxn modelId="{ABC9CD9A-7667-41A0-88FC-7A097D8F9F60}" type="presParOf" srcId="{02356EE0-D2B2-4AEC-90B2-1D8D8AC5802E}" destId="{DE10F634-BBD6-41F3-B15D-8801D7C34AA0}" srcOrd="2" destOrd="0" presId="urn:microsoft.com/office/officeart/2008/layout/PictureStrips"/>
    <dgm:cxn modelId="{A722918D-0A0A-4693-9483-81F48072E9E6}" type="presParOf" srcId="{DE10F634-BBD6-41F3-B15D-8801D7C34AA0}" destId="{804A47E4-08D9-4C67-86FC-5CB7E8EB4F13}" srcOrd="0" destOrd="0" presId="urn:microsoft.com/office/officeart/2008/layout/PictureStrips"/>
    <dgm:cxn modelId="{82498C5D-C4E1-4D4F-A10F-49D77803BB1B}" type="presParOf" srcId="{DE10F634-BBD6-41F3-B15D-8801D7C34AA0}" destId="{D72C57EC-A3F6-4103-B398-DB1FD50DD6DD}" srcOrd="1" destOrd="0" presId="urn:microsoft.com/office/officeart/2008/layout/PictureStrips"/>
    <dgm:cxn modelId="{AC040E76-CF47-46AA-B108-3AEF194DA47C}" type="presParOf" srcId="{02356EE0-D2B2-4AEC-90B2-1D8D8AC5802E}" destId="{D8541626-AE2A-4B2A-841A-12783EA60601}" srcOrd="3" destOrd="0" presId="urn:microsoft.com/office/officeart/2008/layout/PictureStrips"/>
    <dgm:cxn modelId="{F2A77973-9AEE-4D6E-BF6C-A63AF3D17935}" type="presParOf" srcId="{02356EE0-D2B2-4AEC-90B2-1D8D8AC5802E}" destId="{2A3D6514-59B1-4EAF-BD72-0EAABF340F07}" srcOrd="4" destOrd="0" presId="urn:microsoft.com/office/officeart/2008/layout/PictureStrips"/>
    <dgm:cxn modelId="{8261C303-F31A-458D-B83B-05315316031B}" type="presParOf" srcId="{2A3D6514-59B1-4EAF-BD72-0EAABF340F07}" destId="{EFD55CC9-2914-4348-BA5C-0783CB7710BF}" srcOrd="0" destOrd="0" presId="urn:microsoft.com/office/officeart/2008/layout/PictureStrips"/>
    <dgm:cxn modelId="{2DFD4973-DE26-4A7D-B8D2-B201BBE4AD4A}" type="presParOf" srcId="{2A3D6514-59B1-4EAF-BD72-0EAABF340F07}" destId="{E3CBD717-3AC3-4B3E-845B-415D3F627ACA}" srcOrd="1" destOrd="0" presId="urn:microsoft.com/office/officeart/2008/layout/PictureStrips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6583D9-6F4C-49BA-BBC6-3BE319F1F423}">
      <dsp:nvSpPr>
        <dsp:cNvPr id="0" name=""/>
        <dsp:cNvSpPr/>
      </dsp:nvSpPr>
      <dsp:spPr>
        <a:xfrm>
          <a:off x="2397095" y="330929"/>
          <a:ext cx="4693201" cy="146662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993394" bIns="144780" numCol="1" spcCol="1270" anchor="ctr" anchorCtr="0">
          <a:noAutofit/>
        </a:bodyPr>
        <a:lstStyle/>
        <a:p>
          <a:pPr marL="0" lvl="0" indent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800" kern="1200" dirty="0"/>
            <a:t>התרגול אינו תחליף לשיעור</a:t>
          </a:r>
          <a:endParaRPr lang="en-IL" sz="3800" kern="1200" dirty="0"/>
        </a:p>
      </dsp:txBody>
      <dsp:txXfrm>
        <a:off x="2397095" y="330929"/>
        <a:ext cx="4693201" cy="1466625"/>
      </dsp:txXfrm>
    </dsp:sp>
    <dsp:sp modelId="{A859420A-9C54-441A-9FEF-7E148C3AB273}">
      <dsp:nvSpPr>
        <dsp:cNvPr id="0" name=""/>
        <dsp:cNvSpPr/>
      </dsp:nvSpPr>
      <dsp:spPr>
        <a:xfrm>
          <a:off x="6259209" y="119083"/>
          <a:ext cx="1026637" cy="153995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4A47E4-08D9-4C67-86FC-5CB7E8EB4F13}">
      <dsp:nvSpPr>
        <dsp:cNvPr id="0" name=""/>
        <dsp:cNvSpPr/>
      </dsp:nvSpPr>
      <dsp:spPr>
        <a:xfrm>
          <a:off x="2397095" y="2177247"/>
          <a:ext cx="4693201" cy="146662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993394" bIns="144780" numCol="1" spcCol="1270" anchor="ctr" anchorCtr="0">
          <a:noAutofit/>
        </a:bodyPr>
        <a:lstStyle/>
        <a:p>
          <a:pPr marL="0" lvl="0" indent="0" algn="r" defTabSz="1689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e-IL" sz="3800" kern="1200" dirty="0"/>
            <a:t>התרגול אינו תחליף ל </a:t>
          </a:r>
          <a:r>
            <a:rPr lang="en-US" sz="3800" kern="1200" dirty="0"/>
            <a:t>Hand-Zone</a:t>
          </a:r>
          <a:endParaRPr lang="en-IL" sz="3800" kern="1200" dirty="0"/>
        </a:p>
      </dsp:txBody>
      <dsp:txXfrm>
        <a:off x="2397095" y="2177247"/>
        <a:ext cx="4693201" cy="1466625"/>
      </dsp:txXfrm>
    </dsp:sp>
    <dsp:sp modelId="{D72C57EC-A3F6-4103-B398-DB1FD50DD6DD}">
      <dsp:nvSpPr>
        <dsp:cNvPr id="0" name=""/>
        <dsp:cNvSpPr/>
      </dsp:nvSpPr>
      <dsp:spPr>
        <a:xfrm>
          <a:off x="6259209" y="1965401"/>
          <a:ext cx="1026637" cy="1539956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D55CC9-2914-4348-BA5C-0783CB7710BF}">
      <dsp:nvSpPr>
        <dsp:cNvPr id="0" name=""/>
        <dsp:cNvSpPr/>
      </dsp:nvSpPr>
      <dsp:spPr>
        <a:xfrm>
          <a:off x="2397095" y="4023566"/>
          <a:ext cx="4693201" cy="1466625"/>
        </a:xfrm>
        <a:prstGeom prst="rect">
          <a:avLst/>
        </a:prstGeom>
        <a:solidFill>
          <a:schemeClr val="lt1">
            <a:alpha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993394" bIns="144780" numCol="1" spcCol="1270" anchor="ctr" anchorCtr="0">
          <a:noAutofit/>
        </a:bodyPr>
        <a:lstStyle/>
        <a:p>
          <a:pPr marL="0" lvl="0" indent="0" algn="l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Noob-Friendly</a:t>
          </a:r>
          <a:endParaRPr lang="en-IL" sz="3800" kern="1200" dirty="0"/>
        </a:p>
      </dsp:txBody>
      <dsp:txXfrm>
        <a:off x="2397095" y="4023566"/>
        <a:ext cx="4693201" cy="1466625"/>
      </dsp:txXfrm>
    </dsp:sp>
    <dsp:sp modelId="{E3CBD717-3AC3-4B3E-845B-415D3F627ACA}">
      <dsp:nvSpPr>
        <dsp:cNvPr id="0" name=""/>
        <dsp:cNvSpPr/>
      </dsp:nvSpPr>
      <dsp:spPr>
        <a:xfrm>
          <a:off x="6259209" y="3811720"/>
          <a:ext cx="1026637" cy="153995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Strips">
  <dgm:title val=""/>
  <dgm:desc val=""/>
  <dgm:catLst>
    <dgm:cat type="list" pri="12500"/>
    <dgm:cat type="picture" pri="13000"/>
    <dgm:cat type="pictureconvert" pri="130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  <dgm:cxn modelId="70" srcId="0" destId="40" srcOrd="2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snake">
          <dgm:param type="off" val="ctr"/>
        </dgm:alg>
      </dgm:if>
      <dgm:else name="Name3">
        <dgm:alg type="snake">
          <dgm:param type="off" val="ctr"/>
          <dgm:param type="grDir" val="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h" refFor="ch" refForName="composite" op="equ" fact="0.1"/>
      <dgm:constr type="h" for="ch" forName="sibTrans" refType="h" refFor="ch" refForName="composite" op="equ" fact="0.1"/>
      <dgm:constr type="w" for="ch" forName="sibTrans" refType="h" refFor="ch" refForName="sibTrans" op="equ"/>
    </dgm:constrLst>
    <dgm:forEach name="nodesForEach" axis="ch" ptType="node">
      <dgm:layoutNode name="composite">
        <dgm:alg type="composite">
          <dgm:param type="ar" val="3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rect1" refType="w" fact="0.04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if>
          <dgm:else name="Name6">
            <dgm:constrLst>
              <dgm:constr type="l" for="ch" forName="rect1" refType="w" fact="0"/>
              <dgm:constr type="t" for="ch" forName="rect1" refType="h" fact="0.13"/>
              <dgm:constr type="w" for="ch" forName="rect1" refType="w" fact="0.96"/>
              <dgm:constr type="h" for="ch" forName="rect1" refType="h" fact="0.9"/>
              <dgm:constr type="l" for="ch" forName="rect2" refType="w" fact="0.79"/>
              <dgm:constr type="t" for="ch" forName="rect2" refType="h" fact="0"/>
              <dgm:constr type="w" for="ch" forName="rect2" refType="w" fact="0.21"/>
              <dgm:constr type="h" for="ch" forName="rect2" refType="w" fact="0.315"/>
            </dgm:constrLst>
          </dgm:else>
        </dgm:choose>
        <dgm:layoutNode name="rect1" styleLbl="trAlignAcc1">
          <dgm:varLst>
            <dgm:bulletEnabled val="1"/>
          </dgm:varLst>
          <dgm:alg type="tx">
            <dgm:param type="parTxLTRAlign" val="l"/>
          </dgm:alg>
          <dgm:shape xmlns:r="http://schemas.openxmlformats.org/officeDocument/2006/relationships" type="rect" r:blip="">
            <dgm:adjLst/>
          </dgm:shape>
          <dgm:presOf axis="desOrSelf" ptType="node"/>
          <dgm:choose name="Name7">
            <dgm:if name="Name8" func="var" arg="dir" op="equ" val="norm">
              <dgm:constrLst>
                <dgm:constr type="lMarg" refType="w" fact="0.6"/>
                <dgm:constr type="rMarg" refType="primFontSz" fact="0.3"/>
                <dgm:constr type="tMarg" refType="primFontSz" fact="0.3"/>
                <dgm:constr type="bMarg" refType="primFontSz" fact="0.3"/>
              </dgm:constrLst>
            </dgm:if>
            <dgm:else name="Name9">
              <dgm:constrLst>
                <dgm:constr type="lMarg" refType="primFontSz" fact="0.3"/>
                <dgm:constr type="rMarg" refType="w" fact="0.6"/>
                <dgm:constr type="tMarg" refType="primFontSz" fact="0.3"/>
                <dgm:constr type="bMarg" refType="primFontSz" fact="0.3"/>
              </dgm:constrLst>
            </dgm:else>
          </dgm:choose>
          <dgm:ruleLst>
            <dgm:rule type="primFontSz" val="5" fact="NaN" max="NaN"/>
          </dgm:ruleLst>
        </dgm:layoutNode>
        <dgm:layoutNode name="rect2" styleLbl="fgImgPlace1">
          <dgm:alg type="sp"/>
          <dgm:shape xmlns:r="http://schemas.openxmlformats.org/officeDocument/2006/relationships" type="rect" r:blip="" blipPhldr="1">
            <dgm:adjLst/>
          </dgm:shape>
          <dgm:presOf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449FB3-0CFD-47C7-9B59-6F98331484EF}" type="datetimeFigureOut">
              <a:rPr lang="en-IL" smtClean="0"/>
              <a:t>16/10/2025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BC537-2D96-4707-83EB-21F7F67BFAE7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576937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BC537-2D96-4707-83EB-21F7F67BFAE7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962150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10" Type="http://schemas.openxmlformats.org/officeDocument/2006/relationships/image" Target="../media/image14.svg"/><Relationship Id="rId4" Type="http://schemas.openxmlformats.org/officeDocument/2006/relationships/image" Target="../media/image2.svg"/><Relationship Id="rId9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diagramColors" Target="../diagrams/colors1.xml"/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12" Type="http://schemas.openxmlformats.org/officeDocument/2006/relationships/diagramQuickStyle" Target="../diagrams/quickStyle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11" Type="http://schemas.openxmlformats.org/officeDocument/2006/relationships/diagramLayout" Target="../diagrams/layout1.xml"/><Relationship Id="rId5" Type="http://schemas.openxmlformats.org/officeDocument/2006/relationships/image" Target="../media/image16.svg"/><Relationship Id="rId10" Type="http://schemas.openxmlformats.org/officeDocument/2006/relationships/diagramData" Target="../diagrams/data1.xml"/><Relationship Id="rId4" Type="http://schemas.openxmlformats.org/officeDocument/2006/relationships/image" Target="../media/image15.png"/><Relationship Id="rId9" Type="http://schemas.openxmlformats.org/officeDocument/2006/relationships/image" Target="../media/image10.svg"/><Relationship Id="rId14" Type="http://schemas.microsoft.com/office/2007/relationships/diagramDrawing" Target="../diagrams/drawing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6.svg"/><Relationship Id="rId7" Type="http://schemas.openxmlformats.org/officeDocument/2006/relationships/image" Target="../media/image1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9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4.svg"/><Relationship Id="rId7" Type="http://schemas.openxmlformats.org/officeDocument/2006/relationships/image" Target="../media/image10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9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10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12.svg"/><Relationship Id="rId4" Type="http://schemas.openxmlformats.org/officeDocument/2006/relationships/image" Target="../media/image11.png"/><Relationship Id="rId9" Type="http://schemas.openxmlformats.org/officeDocument/2006/relationships/image" Target="../media/image14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23.jpg"/><Relationship Id="rId18" Type="http://schemas.openxmlformats.org/officeDocument/2006/relationships/image" Target="../media/image28.jpg"/><Relationship Id="rId3" Type="http://schemas.openxmlformats.org/officeDocument/2006/relationships/image" Target="../media/image2.svg"/><Relationship Id="rId21" Type="http://schemas.openxmlformats.org/officeDocument/2006/relationships/image" Target="../media/image14.svg"/><Relationship Id="rId7" Type="http://schemas.openxmlformats.org/officeDocument/2006/relationships/image" Target="../media/image8.svg"/><Relationship Id="rId12" Type="http://schemas.openxmlformats.org/officeDocument/2006/relationships/image" Target="../media/image22.jpg"/><Relationship Id="rId17" Type="http://schemas.openxmlformats.org/officeDocument/2006/relationships/image" Target="../media/image27.jpg"/><Relationship Id="rId2" Type="http://schemas.openxmlformats.org/officeDocument/2006/relationships/image" Target="../media/image1.png"/><Relationship Id="rId16" Type="http://schemas.openxmlformats.org/officeDocument/2006/relationships/image" Target="../media/image26.jpg"/><Relationship Id="rId20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0.svg"/><Relationship Id="rId5" Type="http://schemas.openxmlformats.org/officeDocument/2006/relationships/image" Target="../media/image6.svg"/><Relationship Id="rId15" Type="http://schemas.openxmlformats.org/officeDocument/2006/relationships/image" Target="../media/image25.jpg"/><Relationship Id="rId10" Type="http://schemas.openxmlformats.org/officeDocument/2006/relationships/image" Target="../media/image9.png"/><Relationship Id="rId19" Type="http://schemas.openxmlformats.org/officeDocument/2006/relationships/image" Target="../media/image29.jpg"/><Relationship Id="rId4" Type="http://schemas.openxmlformats.org/officeDocument/2006/relationships/image" Target="../media/image5.png"/><Relationship Id="rId9" Type="http://schemas.openxmlformats.org/officeDocument/2006/relationships/image" Target="../media/image12.svg"/><Relationship Id="rId14" Type="http://schemas.openxmlformats.org/officeDocument/2006/relationships/image" Target="../media/image2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D9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8900" y="7447788"/>
            <a:ext cx="7315200" cy="3621024"/>
          </a:xfrm>
          <a:custGeom>
            <a:avLst/>
            <a:gdLst/>
            <a:ahLst/>
            <a:cxnLst/>
            <a:rect l="l" t="t" r="r" b="b"/>
            <a:pathLst>
              <a:path w="7315200" h="3621024">
                <a:moveTo>
                  <a:pt x="0" y="0"/>
                </a:moveTo>
                <a:lnTo>
                  <a:pt x="7315200" y="0"/>
                </a:lnTo>
                <a:lnTo>
                  <a:pt x="7315200" y="3621024"/>
                </a:lnTo>
                <a:lnTo>
                  <a:pt x="0" y="36210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8560378">
            <a:off x="13982700" y="-1035812"/>
            <a:ext cx="7315200" cy="3621024"/>
          </a:xfrm>
          <a:custGeom>
            <a:avLst/>
            <a:gdLst/>
            <a:ahLst/>
            <a:cxnLst/>
            <a:rect l="l" t="t" r="r" b="b"/>
            <a:pathLst>
              <a:path w="7315200" h="3621024">
                <a:moveTo>
                  <a:pt x="0" y="0"/>
                </a:moveTo>
                <a:lnTo>
                  <a:pt x="7315200" y="0"/>
                </a:lnTo>
                <a:lnTo>
                  <a:pt x="7315200" y="3621024"/>
                </a:lnTo>
                <a:lnTo>
                  <a:pt x="0" y="36210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 w="104775" cap="sq">
              <a:solidFill>
                <a:srgbClr val="008037"/>
              </a:solidFill>
              <a:prstDash val="lgDash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4723809" y="7389132"/>
            <a:ext cx="2088874" cy="1443222"/>
          </a:xfrm>
          <a:custGeom>
            <a:avLst/>
            <a:gdLst/>
            <a:ahLst/>
            <a:cxnLst/>
            <a:rect l="l" t="t" r="r" b="b"/>
            <a:pathLst>
              <a:path w="2088874" h="1443222">
                <a:moveTo>
                  <a:pt x="0" y="0"/>
                </a:moveTo>
                <a:lnTo>
                  <a:pt x="2088874" y="0"/>
                </a:lnTo>
                <a:lnTo>
                  <a:pt x="2088874" y="1443222"/>
                </a:lnTo>
                <a:lnTo>
                  <a:pt x="0" y="144322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flipH="1" flipV="1">
            <a:off x="1350709" y="1369332"/>
            <a:ext cx="2088874" cy="1443222"/>
          </a:xfrm>
          <a:custGeom>
            <a:avLst/>
            <a:gdLst/>
            <a:ahLst/>
            <a:cxnLst/>
            <a:rect l="l" t="t" r="r" b="b"/>
            <a:pathLst>
              <a:path w="2088874" h="1443222">
                <a:moveTo>
                  <a:pt x="2088874" y="1443222"/>
                </a:moveTo>
                <a:lnTo>
                  <a:pt x="0" y="1443222"/>
                </a:lnTo>
                <a:lnTo>
                  <a:pt x="0" y="0"/>
                </a:lnTo>
                <a:lnTo>
                  <a:pt x="2088874" y="0"/>
                </a:lnTo>
                <a:lnTo>
                  <a:pt x="2088874" y="1443222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785366" y="6330668"/>
            <a:ext cx="3256132" cy="3361169"/>
          </a:xfrm>
          <a:custGeom>
            <a:avLst/>
            <a:gdLst/>
            <a:ahLst/>
            <a:cxnLst/>
            <a:rect l="l" t="t" r="r" b="b"/>
            <a:pathLst>
              <a:path w="3256132" h="3361169">
                <a:moveTo>
                  <a:pt x="0" y="0"/>
                </a:moveTo>
                <a:lnTo>
                  <a:pt x="3256132" y="0"/>
                </a:lnTo>
                <a:lnTo>
                  <a:pt x="3256132" y="3361168"/>
                </a:lnTo>
                <a:lnTo>
                  <a:pt x="0" y="33611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618123" y="-534984"/>
            <a:ext cx="4389120" cy="4114800"/>
          </a:xfrm>
          <a:custGeom>
            <a:avLst/>
            <a:gdLst/>
            <a:ahLst/>
            <a:cxnLst/>
            <a:rect l="l" t="t" r="r" b="b"/>
            <a:pathLst>
              <a:path w="4389120" h="4114800">
                <a:moveTo>
                  <a:pt x="0" y="0"/>
                </a:moveTo>
                <a:lnTo>
                  <a:pt x="4389120" y="0"/>
                </a:lnTo>
                <a:lnTo>
                  <a:pt x="438912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5486400" y="-16672"/>
            <a:ext cx="7315200" cy="1582743"/>
          </a:xfrm>
          <a:custGeom>
            <a:avLst/>
            <a:gdLst/>
            <a:ahLst/>
            <a:cxnLst/>
            <a:rect l="l" t="t" r="r" b="b"/>
            <a:pathLst>
              <a:path w="7315200" h="1582743">
                <a:moveTo>
                  <a:pt x="0" y="0"/>
                </a:moveTo>
                <a:lnTo>
                  <a:pt x="7315200" y="0"/>
                </a:lnTo>
                <a:lnTo>
                  <a:pt x="7315200" y="1582744"/>
                </a:lnTo>
                <a:lnTo>
                  <a:pt x="0" y="158274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2931147" y="3380017"/>
            <a:ext cx="12425705" cy="15091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76"/>
              </a:lnSpc>
            </a:pPr>
            <a:r>
              <a:rPr lang="he-IL" sz="9197" dirty="0">
                <a:solidFill>
                  <a:srgbClr val="02602A"/>
                </a:solidFill>
                <a:latin typeface="Childling"/>
                <a:ea typeface="Childling"/>
                <a:sym typeface="Childling"/>
                <a:rtl/>
              </a:rPr>
              <a:t>תרגול מבוא לחישוב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3564191" y="4958662"/>
            <a:ext cx="11159618" cy="13107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1200"/>
              </a:lnSpc>
            </a:pPr>
            <a:r>
              <a:rPr lang="he-IL" sz="8000" dirty="0">
                <a:solidFill>
                  <a:schemeClr val="accent3">
                    <a:lumMod val="50000"/>
                  </a:schemeClr>
                </a:solidFill>
                <a:latin typeface="Childling"/>
                <a:ea typeface="Childling"/>
                <a:sym typeface="Childling"/>
                <a:rtl/>
              </a:rPr>
              <a:t>ליאור בראון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458505" y="7065282"/>
            <a:ext cx="11159618" cy="1252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1200"/>
              </a:lnSpc>
            </a:pPr>
            <a:r>
              <a:rPr lang="he-IL" sz="5400" dirty="0">
                <a:solidFill>
                  <a:schemeClr val="accent3">
                    <a:lumMod val="50000"/>
                  </a:schemeClr>
                </a:solidFill>
                <a:latin typeface="Childling"/>
                <a:ea typeface="Childling"/>
                <a:sym typeface="Childling"/>
                <a:rtl/>
              </a:rPr>
              <a:t>ז’ מרחשוון תשפ”ו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D9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8900" y="7447788"/>
            <a:ext cx="7315200" cy="3621024"/>
          </a:xfrm>
          <a:custGeom>
            <a:avLst/>
            <a:gdLst/>
            <a:ahLst/>
            <a:cxnLst/>
            <a:rect l="l" t="t" r="r" b="b"/>
            <a:pathLst>
              <a:path w="7315200" h="3621024">
                <a:moveTo>
                  <a:pt x="0" y="0"/>
                </a:moveTo>
                <a:lnTo>
                  <a:pt x="7315200" y="0"/>
                </a:lnTo>
                <a:lnTo>
                  <a:pt x="7315200" y="3621024"/>
                </a:lnTo>
                <a:lnTo>
                  <a:pt x="0" y="36210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8560378">
            <a:off x="13982700" y="-1035812"/>
            <a:ext cx="7315200" cy="3621024"/>
          </a:xfrm>
          <a:custGeom>
            <a:avLst/>
            <a:gdLst/>
            <a:ahLst/>
            <a:cxnLst/>
            <a:rect l="l" t="t" r="r" b="b"/>
            <a:pathLst>
              <a:path w="7315200" h="3621024">
                <a:moveTo>
                  <a:pt x="0" y="0"/>
                </a:moveTo>
                <a:lnTo>
                  <a:pt x="7315200" y="0"/>
                </a:lnTo>
                <a:lnTo>
                  <a:pt x="7315200" y="3621024"/>
                </a:lnTo>
                <a:lnTo>
                  <a:pt x="0" y="36210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 w="104775" cap="sq">
              <a:solidFill>
                <a:srgbClr val="008037"/>
              </a:solidFill>
              <a:prstDash val="lgDash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552496" y="6523702"/>
            <a:ext cx="6832738" cy="3763298"/>
          </a:xfrm>
          <a:custGeom>
            <a:avLst/>
            <a:gdLst/>
            <a:ahLst/>
            <a:cxnLst/>
            <a:rect l="l" t="t" r="r" b="b"/>
            <a:pathLst>
              <a:path w="6832738" h="3763298">
                <a:moveTo>
                  <a:pt x="0" y="0"/>
                </a:moveTo>
                <a:lnTo>
                  <a:pt x="6832738" y="0"/>
                </a:lnTo>
                <a:lnTo>
                  <a:pt x="6832738" y="3763298"/>
                </a:lnTo>
                <a:lnTo>
                  <a:pt x="0" y="376329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124200" y="1292274"/>
            <a:ext cx="11159618" cy="1755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78"/>
              </a:lnSpc>
            </a:pPr>
            <a:r>
              <a:rPr lang="he-IL" sz="10699" dirty="0">
                <a:solidFill>
                  <a:srgbClr val="02602A"/>
                </a:solidFill>
                <a:latin typeface="Arial" panose="020B0604020202020204" pitchFamily="34" charset="0"/>
                <a:ea typeface="Childling"/>
                <a:cs typeface="Arial" panose="020B0604020202020204" pitchFamily="34" charset="0"/>
                <a:sym typeface="Childling"/>
              </a:rPr>
              <a:t>על מה נדבר במצגת?</a:t>
            </a:r>
            <a:endParaRPr lang="en-US" sz="10699" dirty="0">
              <a:solidFill>
                <a:srgbClr val="02602A"/>
              </a:solidFill>
              <a:latin typeface="Arial" panose="020B0604020202020204" pitchFamily="34" charset="0"/>
              <a:ea typeface="Childling"/>
              <a:cs typeface="Arial" panose="020B0604020202020204" pitchFamily="34" charset="0"/>
              <a:sym typeface="Childling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5486400" y="-16672"/>
            <a:ext cx="7315200" cy="1582743"/>
          </a:xfrm>
          <a:custGeom>
            <a:avLst/>
            <a:gdLst/>
            <a:ahLst/>
            <a:cxnLst/>
            <a:rect l="l" t="t" r="r" b="b"/>
            <a:pathLst>
              <a:path w="7315200" h="1582743">
                <a:moveTo>
                  <a:pt x="0" y="0"/>
                </a:moveTo>
                <a:lnTo>
                  <a:pt x="7315200" y="0"/>
                </a:lnTo>
                <a:lnTo>
                  <a:pt x="7315200" y="1582744"/>
                </a:lnTo>
                <a:lnTo>
                  <a:pt x="0" y="1582744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603603B4-E820-1029-BBA7-CC8D6CD103D0}"/>
              </a:ext>
            </a:extLst>
          </p:cNvPr>
          <p:cNvSpPr/>
          <p:nvPr/>
        </p:nvSpPr>
        <p:spPr>
          <a:xfrm>
            <a:off x="1371600" y="4410462"/>
            <a:ext cx="3107152" cy="7702617"/>
          </a:xfrm>
          <a:custGeom>
            <a:avLst/>
            <a:gdLst/>
            <a:ahLst/>
            <a:cxnLst/>
            <a:rect l="l" t="t" r="r" b="b"/>
            <a:pathLst>
              <a:path w="3533870" h="8515350">
                <a:moveTo>
                  <a:pt x="0" y="0"/>
                </a:moveTo>
                <a:lnTo>
                  <a:pt x="3533870" y="0"/>
                </a:lnTo>
                <a:lnTo>
                  <a:pt x="3533870" y="8515350"/>
                </a:lnTo>
                <a:lnTo>
                  <a:pt x="0" y="8515350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9C7B619-B75F-20D1-1339-A3ED8C82EB21}"/>
              </a:ext>
            </a:extLst>
          </p:cNvPr>
          <p:cNvSpPr txBox="1"/>
          <p:nvPr/>
        </p:nvSpPr>
        <p:spPr>
          <a:xfrm>
            <a:off x="2286000" y="3346880"/>
            <a:ext cx="9326988" cy="49243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5400" dirty="0"/>
              <a:t>דגשים חשובים</a:t>
            </a:r>
          </a:p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5400" dirty="0"/>
              <a:t>דגשים פחות חשובים</a:t>
            </a:r>
          </a:p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5400" dirty="0"/>
              <a:t>דגשים סבבה כזה</a:t>
            </a:r>
          </a:p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5400" dirty="0"/>
              <a:t>איך מתחילים?</a:t>
            </a:r>
          </a:p>
        </p:txBody>
      </p:sp>
    </p:spTree>
    <p:extLst>
      <p:ext uri="{BB962C8B-B14F-4D97-AF65-F5344CB8AC3E}">
        <p14:creationId xmlns:p14="http://schemas.microsoft.com/office/powerpoint/2010/main" val="4215008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D9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311825" y="-781050"/>
            <a:ext cx="7219950" cy="12668250"/>
            <a:chOff x="0" y="0"/>
            <a:chExt cx="1901551" cy="3336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01551" cy="3336494"/>
            </a:xfrm>
            <a:custGeom>
              <a:avLst/>
              <a:gdLst/>
              <a:ahLst/>
              <a:cxnLst/>
              <a:rect l="l" t="t" r="r" b="b"/>
              <a:pathLst>
                <a:path w="1901551" h="3336494">
                  <a:moveTo>
                    <a:pt x="950775" y="0"/>
                  </a:moveTo>
                  <a:cubicBezTo>
                    <a:pt x="425677" y="0"/>
                    <a:pt x="0" y="746900"/>
                    <a:pt x="0" y="1668247"/>
                  </a:cubicBezTo>
                  <a:cubicBezTo>
                    <a:pt x="0" y="2589594"/>
                    <a:pt x="425677" y="3336494"/>
                    <a:pt x="950775" y="3336494"/>
                  </a:cubicBezTo>
                  <a:cubicBezTo>
                    <a:pt x="1475874" y="3336494"/>
                    <a:pt x="1901551" y="2589594"/>
                    <a:pt x="1901551" y="1668247"/>
                  </a:cubicBezTo>
                  <a:cubicBezTo>
                    <a:pt x="1901551" y="746900"/>
                    <a:pt x="1475874" y="0"/>
                    <a:pt x="950775" y="0"/>
                  </a:cubicBezTo>
                  <a:close/>
                </a:path>
              </a:pathLst>
            </a:custGeom>
            <a:solidFill>
              <a:srgbClr val="63B23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78270" y="274696"/>
              <a:ext cx="1545010" cy="2749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 w="104775" cap="sq">
              <a:solidFill>
                <a:srgbClr val="008037"/>
              </a:solidFill>
              <a:prstDash val="lgDash"/>
              <a:miter/>
            </a:ln>
          </p:spPr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1800000">
            <a:off x="562531" y="3143160"/>
            <a:ext cx="2984328" cy="7434258"/>
          </a:xfrm>
          <a:custGeom>
            <a:avLst/>
            <a:gdLst/>
            <a:ahLst/>
            <a:cxnLst/>
            <a:rect l="l" t="t" r="r" b="b"/>
            <a:pathLst>
              <a:path w="3533870" h="8515350">
                <a:moveTo>
                  <a:pt x="0" y="0"/>
                </a:moveTo>
                <a:lnTo>
                  <a:pt x="3533870" y="0"/>
                </a:lnTo>
                <a:lnTo>
                  <a:pt x="3533870" y="8515350"/>
                </a:lnTo>
                <a:lnTo>
                  <a:pt x="0" y="8515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2082567" y="6562725"/>
            <a:ext cx="7315200" cy="3963508"/>
          </a:xfrm>
          <a:custGeom>
            <a:avLst/>
            <a:gdLst/>
            <a:ahLst/>
            <a:cxnLst/>
            <a:rect l="l" t="t" r="r" b="b"/>
            <a:pathLst>
              <a:path w="7315200" h="3963508">
                <a:moveTo>
                  <a:pt x="0" y="0"/>
                </a:moveTo>
                <a:lnTo>
                  <a:pt x="7315200" y="0"/>
                </a:lnTo>
                <a:lnTo>
                  <a:pt x="7315200" y="3963508"/>
                </a:lnTo>
                <a:lnTo>
                  <a:pt x="0" y="39635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2213496">
            <a:off x="15224812" y="-490217"/>
            <a:ext cx="4523166" cy="3618533"/>
          </a:xfrm>
          <a:custGeom>
            <a:avLst/>
            <a:gdLst/>
            <a:ahLst/>
            <a:cxnLst/>
            <a:rect l="l" t="t" r="r" b="b"/>
            <a:pathLst>
              <a:path w="4523166" h="3618533">
                <a:moveTo>
                  <a:pt x="0" y="0"/>
                </a:moveTo>
                <a:lnTo>
                  <a:pt x="4523165" y="0"/>
                </a:lnTo>
                <a:lnTo>
                  <a:pt x="4523165" y="3618533"/>
                </a:lnTo>
                <a:lnTo>
                  <a:pt x="0" y="3618533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343400" y="1154650"/>
            <a:ext cx="9860388" cy="147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54"/>
              </a:lnSpc>
            </a:pPr>
            <a:r>
              <a:rPr lang="he-IL" sz="8000" dirty="0">
                <a:solidFill>
                  <a:srgbClr val="02602A"/>
                </a:solidFill>
                <a:latin typeface="Childling"/>
                <a:ea typeface="Childling"/>
                <a:sym typeface="Childling"/>
                <a:rtl/>
              </a:rPr>
              <a:t>דגשים חשובים</a:t>
            </a:r>
          </a:p>
        </p:txBody>
      </p:sp>
      <p:sp>
        <p:nvSpPr>
          <p:cNvPr id="13" name="Freeform 13"/>
          <p:cNvSpPr/>
          <p:nvPr/>
        </p:nvSpPr>
        <p:spPr>
          <a:xfrm>
            <a:off x="5486400" y="-16672"/>
            <a:ext cx="7315200" cy="1582743"/>
          </a:xfrm>
          <a:custGeom>
            <a:avLst/>
            <a:gdLst/>
            <a:ahLst/>
            <a:cxnLst/>
            <a:rect l="l" t="t" r="r" b="b"/>
            <a:pathLst>
              <a:path w="7315200" h="1582743">
                <a:moveTo>
                  <a:pt x="0" y="0"/>
                </a:moveTo>
                <a:lnTo>
                  <a:pt x="7315200" y="0"/>
                </a:lnTo>
                <a:lnTo>
                  <a:pt x="7315200" y="1582744"/>
                </a:lnTo>
                <a:lnTo>
                  <a:pt x="0" y="1582744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5" name="Diagram 14">
            <a:extLst>
              <a:ext uri="{FF2B5EF4-FFF2-40B4-BE49-F238E27FC236}">
                <a16:creationId xmlns:a16="http://schemas.microsoft.com/office/drawing/2014/main" id="{E4AC7867-6FB3-3CD2-7F8D-B857048587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39067155"/>
              </p:ext>
            </p:extLst>
          </p:nvPr>
        </p:nvGraphicFramePr>
        <p:xfrm>
          <a:off x="3889184" y="2942437"/>
          <a:ext cx="9682943" cy="5609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A859420A-9C54-441A-9FEF-7E148C3AB2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556583D9-6F4C-49BA-BBC6-3BE319F1F4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D72C57EC-A3F6-4103-B398-DB1FD50DD6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804A47E4-08D9-4C67-86FC-5CB7E8EB4F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E3CBD717-3AC3-4B3E-845B-415D3F627A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graphicEl>
                                              <a:dgm id="{EFD55CC9-2914-4348-BA5C-0783CB7710B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311825" y="-781050"/>
            <a:ext cx="7219950" cy="12668250"/>
            <a:chOff x="0" y="0"/>
            <a:chExt cx="1901551" cy="3336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01551" cy="3336494"/>
            </a:xfrm>
            <a:custGeom>
              <a:avLst/>
              <a:gdLst/>
              <a:ahLst/>
              <a:cxnLst/>
              <a:rect l="l" t="t" r="r" b="b"/>
              <a:pathLst>
                <a:path w="1901551" h="3336494">
                  <a:moveTo>
                    <a:pt x="950775" y="0"/>
                  </a:moveTo>
                  <a:cubicBezTo>
                    <a:pt x="425677" y="0"/>
                    <a:pt x="0" y="746900"/>
                    <a:pt x="0" y="1668247"/>
                  </a:cubicBezTo>
                  <a:cubicBezTo>
                    <a:pt x="0" y="2589594"/>
                    <a:pt x="425677" y="3336494"/>
                    <a:pt x="950775" y="3336494"/>
                  </a:cubicBezTo>
                  <a:cubicBezTo>
                    <a:pt x="1475874" y="3336494"/>
                    <a:pt x="1901551" y="2589594"/>
                    <a:pt x="1901551" y="1668247"/>
                  </a:cubicBezTo>
                  <a:cubicBezTo>
                    <a:pt x="1901551" y="746900"/>
                    <a:pt x="1475874" y="0"/>
                    <a:pt x="950775" y="0"/>
                  </a:cubicBezTo>
                  <a:close/>
                </a:path>
              </a:pathLst>
            </a:custGeom>
            <a:solidFill>
              <a:srgbClr val="63B23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78270" y="274696"/>
              <a:ext cx="1545010" cy="2749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 w="104775" cap="sq">
              <a:solidFill>
                <a:srgbClr val="008037"/>
              </a:solidFill>
              <a:prstDash val="lgDash"/>
              <a:miter/>
            </a:ln>
          </p:spPr>
          <p:txBody>
            <a:bodyPr/>
            <a:lstStyle/>
            <a:p>
              <a:endParaRPr lang="en-IL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12082567" y="6562725"/>
            <a:ext cx="7315200" cy="3963508"/>
          </a:xfrm>
          <a:custGeom>
            <a:avLst/>
            <a:gdLst/>
            <a:ahLst/>
            <a:cxnLst/>
            <a:rect l="l" t="t" r="r" b="b"/>
            <a:pathLst>
              <a:path w="7315200" h="3963508">
                <a:moveTo>
                  <a:pt x="0" y="0"/>
                </a:moveTo>
                <a:lnTo>
                  <a:pt x="7315200" y="0"/>
                </a:lnTo>
                <a:lnTo>
                  <a:pt x="7315200" y="3963508"/>
                </a:lnTo>
                <a:lnTo>
                  <a:pt x="0" y="39635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2213496">
            <a:off x="15224812" y="-490217"/>
            <a:ext cx="4523166" cy="3618533"/>
          </a:xfrm>
          <a:custGeom>
            <a:avLst/>
            <a:gdLst/>
            <a:ahLst/>
            <a:cxnLst/>
            <a:rect l="l" t="t" r="r" b="b"/>
            <a:pathLst>
              <a:path w="4523166" h="3618533">
                <a:moveTo>
                  <a:pt x="0" y="0"/>
                </a:moveTo>
                <a:lnTo>
                  <a:pt x="4523165" y="0"/>
                </a:lnTo>
                <a:lnTo>
                  <a:pt x="4523165" y="3618533"/>
                </a:lnTo>
                <a:lnTo>
                  <a:pt x="0" y="3618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343400" y="1154650"/>
            <a:ext cx="9860388" cy="1474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54"/>
              </a:lnSpc>
            </a:pPr>
            <a:r>
              <a:rPr lang="he-IL" sz="8000" dirty="0">
                <a:solidFill>
                  <a:srgbClr val="02602A"/>
                </a:solidFill>
                <a:latin typeface="Childling"/>
                <a:ea typeface="Childling"/>
                <a:sym typeface="Childling"/>
                <a:rtl/>
              </a:rPr>
              <a:t>דגשים </a:t>
            </a:r>
            <a:r>
              <a:rPr lang="he-IL" sz="6000" dirty="0">
                <a:solidFill>
                  <a:srgbClr val="02602A"/>
                </a:solidFill>
                <a:latin typeface="Childling"/>
                <a:ea typeface="Childling"/>
                <a:sym typeface="Childling"/>
                <a:rtl/>
              </a:rPr>
              <a:t>פחות</a:t>
            </a:r>
            <a:r>
              <a:rPr lang="he-IL" sz="8000" dirty="0">
                <a:solidFill>
                  <a:srgbClr val="02602A"/>
                </a:solidFill>
                <a:latin typeface="Childling"/>
                <a:ea typeface="Childling"/>
                <a:sym typeface="Childling"/>
                <a:rtl/>
              </a:rPr>
              <a:t> חשובים</a:t>
            </a:r>
          </a:p>
        </p:txBody>
      </p:sp>
      <p:sp>
        <p:nvSpPr>
          <p:cNvPr id="13" name="Freeform 13"/>
          <p:cNvSpPr/>
          <p:nvPr/>
        </p:nvSpPr>
        <p:spPr>
          <a:xfrm>
            <a:off x="5486400" y="-16672"/>
            <a:ext cx="7315200" cy="1582743"/>
          </a:xfrm>
          <a:custGeom>
            <a:avLst/>
            <a:gdLst/>
            <a:ahLst/>
            <a:cxnLst/>
            <a:rect l="l" t="t" r="r" b="b"/>
            <a:pathLst>
              <a:path w="7315200" h="1582743">
                <a:moveTo>
                  <a:pt x="0" y="0"/>
                </a:moveTo>
                <a:lnTo>
                  <a:pt x="7315200" y="0"/>
                </a:lnTo>
                <a:lnTo>
                  <a:pt x="7315200" y="1582744"/>
                </a:lnTo>
                <a:lnTo>
                  <a:pt x="0" y="15827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FB92B9-063E-1B64-E9D5-FDE758A120A7}"/>
              </a:ext>
            </a:extLst>
          </p:cNvPr>
          <p:cNvSpPr txBox="1"/>
          <p:nvPr/>
        </p:nvSpPr>
        <p:spPr>
          <a:xfrm>
            <a:off x="4646636" y="2760170"/>
            <a:ext cx="9326988" cy="5619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4000" dirty="0"/>
              <a:t>שעה וחצי ברצף ללא הפסקות</a:t>
            </a:r>
          </a:p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4000" dirty="0"/>
              <a:t>התרגול ב-</a:t>
            </a:r>
            <a:r>
              <a:rPr lang="en-US" sz="4000" dirty="0"/>
              <a:t>zoom</a:t>
            </a:r>
            <a:r>
              <a:rPr lang="he-IL" sz="4000" dirty="0"/>
              <a:t> ומוקלט</a:t>
            </a:r>
            <a:r>
              <a:rPr lang="en-US" sz="4000" dirty="0"/>
              <a:t>;</a:t>
            </a:r>
            <a:r>
              <a:rPr lang="he-IL" sz="4000" dirty="0"/>
              <a:t> מומלץ מאוד להיות</a:t>
            </a:r>
            <a:br>
              <a:rPr lang="en-US" sz="4000" dirty="0"/>
            </a:br>
            <a:r>
              <a:rPr lang="he-IL" sz="4000" dirty="0"/>
              <a:t>נוכחים</a:t>
            </a:r>
          </a:p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4000" dirty="0"/>
              <a:t>בתרגול בעיקר נכתוב קוד</a:t>
            </a:r>
          </a:p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4000" dirty="0"/>
              <a:t>אני זמין במייל המופיע בסילבוס</a:t>
            </a:r>
          </a:p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sz="4400" dirty="0"/>
          </a:p>
        </p:txBody>
      </p:sp>
      <p:sp>
        <p:nvSpPr>
          <p:cNvPr id="16" name="Freeform 8">
            <a:extLst>
              <a:ext uri="{FF2B5EF4-FFF2-40B4-BE49-F238E27FC236}">
                <a16:creationId xmlns:a16="http://schemas.microsoft.com/office/drawing/2014/main" id="{3AF29ED7-8278-78F8-73E4-29DD6B87C363}"/>
              </a:ext>
            </a:extLst>
          </p:cNvPr>
          <p:cNvSpPr/>
          <p:nvPr/>
        </p:nvSpPr>
        <p:spPr>
          <a:xfrm rot="9000000">
            <a:off x="268131" y="1087975"/>
            <a:ext cx="3257444" cy="7480310"/>
          </a:xfrm>
          <a:custGeom>
            <a:avLst/>
            <a:gdLst/>
            <a:ahLst/>
            <a:cxnLst/>
            <a:rect l="l" t="t" r="r" b="b"/>
            <a:pathLst>
              <a:path w="3533870" h="8515350">
                <a:moveTo>
                  <a:pt x="0" y="0"/>
                </a:moveTo>
                <a:lnTo>
                  <a:pt x="3533870" y="0"/>
                </a:lnTo>
                <a:lnTo>
                  <a:pt x="3533870" y="8515350"/>
                </a:lnTo>
                <a:lnTo>
                  <a:pt x="0" y="85153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590203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5311825" y="-781050"/>
            <a:ext cx="7219950" cy="12668250"/>
            <a:chOff x="0" y="0"/>
            <a:chExt cx="1901551" cy="333649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901551" cy="3336494"/>
            </a:xfrm>
            <a:custGeom>
              <a:avLst/>
              <a:gdLst/>
              <a:ahLst/>
              <a:cxnLst/>
              <a:rect l="l" t="t" r="r" b="b"/>
              <a:pathLst>
                <a:path w="1901551" h="3336494">
                  <a:moveTo>
                    <a:pt x="950775" y="0"/>
                  </a:moveTo>
                  <a:cubicBezTo>
                    <a:pt x="425677" y="0"/>
                    <a:pt x="0" y="746900"/>
                    <a:pt x="0" y="1668247"/>
                  </a:cubicBezTo>
                  <a:cubicBezTo>
                    <a:pt x="0" y="2589594"/>
                    <a:pt x="425677" y="3336494"/>
                    <a:pt x="950775" y="3336494"/>
                  </a:cubicBezTo>
                  <a:cubicBezTo>
                    <a:pt x="1475874" y="3336494"/>
                    <a:pt x="1901551" y="2589594"/>
                    <a:pt x="1901551" y="1668247"/>
                  </a:cubicBezTo>
                  <a:cubicBezTo>
                    <a:pt x="1901551" y="746900"/>
                    <a:pt x="1475874" y="0"/>
                    <a:pt x="950775" y="0"/>
                  </a:cubicBezTo>
                  <a:close/>
                </a:path>
              </a:pathLst>
            </a:custGeom>
            <a:solidFill>
              <a:srgbClr val="63B231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178270" y="274696"/>
              <a:ext cx="1545010" cy="27490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028700" y="884039"/>
            <a:ext cx="16230600" cy="8374261"/>
            <a:chOff x="0" y="-38100"/>
            <a:chExt cx="4274726" cy="220556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 w="104775" cap="sq">
              <a:solidFill>
                <a:srgbClr val="008037"/>
              </a:solidFill>
              <a:prstDash val="lgDash"/>
              <a:miter/>
            </a:ln>
          </p:spPr>
          <p:txBody>
            <a:bodyPr/>
            <a:lstStyle/>
            <a:p>
              <a:endParaRPr lang="en-IL" dirty="0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rot="13500000">
            <a:off x="-1658178" y="1321417"/>
            <a:ext cx="3533870" cy="8515350"/>
          </a:xfrm>
          <a:custGeom>
            <a:avLst/>
            <a:gdLst/>
            <a:ahLst/>
            <a:cxnLst/>
            <a:rect l="l" t="t" r="r" b="b"/>
            <a:pathLst>
              <a:path w="3533870" h="8515350">
                <a:moveTo>
                  <a:pt x="0" y="0"/>
                </a:moveTo>
                <a:lnTo>
                  <a:pt x="3533870" y="0"/>
                </a:lnTo>
                <a:lnTo>
                  <a:pt x="3533870" y="8515350"/>
                </a:lnTo>
                <a:lnTo>
                  <a:pt x="0" y="851535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 dirty="0"/>
          </a:p>
        </p:txBody>
      </p:sp>
      <p:sp>
        <p:nvSpPr>
          <p:cNvPr id="11" name="Freeform 11"/>
          <p:cNvSpPr/>
          <p:nvPr/>
        </p:nvSpPr>
        <p:spPr>
          <a:xfrm rot="2213496">
            <a:off x="15224812" y="-490217"/>
            <a:ext cx="4523166" cy="3618533"/>
          </a:xfrm>
          <a:custGeom>
            <a:avLst/>
            <a:gdLst/>
            <a:ahLst/>
            <a:cxnLst/>
            <a:rect l="l" t="t" r="r" b="b"/>
            <a:pathLst>
              <a:path w="4523166" h="3618533">
                <a:moveTo>
                  <a:pt x="0" y="0"/>
                </a:moveTo>
                <a:lnTo>
                  <a:pt x="4523165" y="0"/>
                </a:lnTo>
                <a:lnTo>
                  <a:pt x="4523165" y="3618533"/>
                </a:lnTo>
                <a:lnTo>
                  <a:pt x="0" y="36185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4343400" y="1154650"/>
            <a:ext cx="9860388" cy="14509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 rtl="1">
              <a:lnSpc>
                <a:spcPts val="12854"/>
              </a:lnSpc>
            </a:pPr>
            <a:r>
              <a:rPr lang="he-IL" sz="7200" dirty="0">
                <a:solidFill>
                  <a:srgbClr val="02602A"/>
                </a:solidFill>
                <a:latin typeface="Childling"/>
                <a:ea typeface="Childling"/>
                <a:sym typeface="Childling"/>
                <a:rtl/>
              </a:rPr>
              <a:t>דגשים סבבה כזה</a:t>
            </a:r>
          </a:p>
        </p:txBody>
      </p:sp>
      <p:sp>
        <p:nvSpPr>
          <p:cNvPr id="13" name="Freeform 13"/>
          <p:cNvSpPr/>
          <p:nvPr/>
        </p:nvSpPr>
        <p:spPr>
          <a:xfrm>
            <a:off x="5486400" y="-16672"/>
            <a:ext cx="7315200" cy="1582743"/>
          </a:xfrm>
          <a:custGeom>
            <a:avLst/>
            <a:gdLst/>
            <a:ahLst/>
            <a:cxnLst/>
            <a:rect l="l" t="t" r="r" b="b"/>
            <a:pathLst>
              <a:path w="7315200" h="1582743">
                <a:moveTo>
                  <a:pt x="0" y="0"/>
                </a:moveTo>
                <a:lnTo>
                  <a:pt x="7315200" y="0"/>
                </a:lnTo>
                <a:lnTo>
                  <a:pt x="7315200" y="1582744"/>
                </a:lnTo>
                <a:lnTo>
                  <a:pt x="0" y="15827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FB92B9-063E-1B64-E9D5-FDE758A120A7}"/>
              </a:ext>
            </a:extLst>
          </p:cNvPr>
          <p:cNvSpPr txBox="1"/>
          <p:nvPr/>
        </p:nvSpPr>
        <p:spPr>
          <a:xfrm>
            <a:off x="3276600" y="2963864"/>
            <a:ext cx="9326988" cy="56196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GitHub</a:t>
            </a:r>
            <a:endParaRPr lang="he-IL" sz="4000" dirty="0"/>
          </a:p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e-IL" sz="4000" dirty="0"/>
              <a:t>סביבת פיתוח:</a:t>
            </a:r>
          </a:p>
          <a:p>
            <a:pPr marL="742950" lvl="1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Windows</a:t>
            </a:r>
            <a:endParaRPr lang="he-IL" sz="4000" dirty="0"/>
          </a:p>
          <a:p>
            <a:pPr marL="742950" lvl="1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Python 3.14</a:t>
            </a:r>
          </a:p>
          <a:p>
            <a:pPr marL="742950" lvl="1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000" dirty="0"/>
              <a:t>VS Code</a:t>
            </a:r>
          </a:p>
          <a:p>
            <a:pPr marL="285750" indent="-285750" algn="r" rtl="1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IL" sz="4400" dirty="0"/>
          </a:p>
        </p:txBody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951214CE-D70E-8CBA-A2DB-32FD04FB1F4B}"/>
              </a:ext>
            </a:extLst>
          </p:cNvPr>
          <p:cNvSpPr/>
          <p:nvPr/>
        </p:nvSpPr>
        <p:spPr>
          <a:xfrm>
            <a:off x="11552496" y="6523702"/>
            <a:ext cx="6832738" cy="3763298"/>
          </a:xfrm>
          <a:custGeom>
            <a:avLst/>
            <a:gdLst/>
            <a:ahLst/>
            <a:cxnLst/>
            <a:rect l="l" t="t" r="r" b="b"/>
            <a:pathLst>
              <a:path w="6832738" h="3763298">
                <a:moveTo>
                  <a:pt x="0" y="0"/>
                </a:moveTo>
                <a:lnTo>
                  <a:pt x="6832738" y="0"/>
                </a:lnTo>
                <a:lnTo>
                  <a:pt x="6832738" y="3763298"/>
                </a:lnTo>
                <a:lnTo>
                  <a:pt x="0" y="376329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5820975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D9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8900" y="7447788"/>
            <a:ext cx="7315200" cy="3621024"/>
          </a:xfrm>
          <a:custGeom>
            <a:avLst/>
            <a:gdLst/>
            <a:ahLst/>
            <a:cxnLst/>
            <a:rect l="l" t="t" r="r" b="b"/>
            <a:pathLst>
              <a:path w="7315200" h="3621024">
                <a:moveTo>
                  <a:pt x="0" y="0"/>
                </a:moveTo>
                <a:lnTo>
                  <a:pt x="7315200" y="0"/>
                </a:lnTo>
                <a:lnTo>
                  <a:pt x="7315200" y="3621024"/>
                </a:lnTo>
                <a:lnTo>
                  <a:pt x="0" y="36210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8560378">
            <a:off x="13982700" y="-1035812"/>
            <a:ext cx="7315200" cy="3621024"/>
          </a:xfrm>
          <a:custGeom>
            <a:avLst/>
            <a:gdLst/>
            <a:ahLst/>
            <a:cxnLst/>
            <a:rect l="l" t="t" r="r" b="b"/>
            <a:pathLst>
              <a:path w="7315200" h="3621024">
                <a:moveTo>
                  <a:pt x="0" y="0"/>
                </a:moveTo>
                <a:lnTo>
                  <a:pt x="7315200" y="0"/>
                </a:lnTo>
                <a:lnTo>
                  <a:pt x="7315200" y="3621024"/>
                </a:lnTo>
                <a:lnTo>
                  <a:pt x="0" y="36210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 w="104775" cap="sq">
              <a:solidFill>
                <a:srgbClr val="008037"/>
              </a:solidFill>
              <a:prstDash val="lgDash"/>
              <a:miter/>
            </a:ln>
          </p:spPr>
        </p:sp>
        <p:sp>
          <p:nvSpPr>
            <p:cNvPr id="6" name="TextBox 6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1552496" y="6523702"/>
            <a:ext cx="6832738" cy="3763298"/>
          </a:xfrm>
          <a:custGeom>
            <a:avLst/>
            <a:gdLst/>
            <a:ahLst/>
            <a:cxnLst/>
            <a:rect l="l" t="t" r="r" b="b"/>
            <a:pathLst>
              <a:path w="6832738" h="3763298">
                <a:moveTo>
                  <a:pt x="0" y="0"/>
                </a:moveTo>
                <a:lnTo>
                  <a:pt x="6832738" y="0"/>
                </a:lnTo>
                <a:lnTo>
                  <a:pt x="6832738" y="3763298"/>
                </a:lnTo>
                <a:lnTo>
                  <a:pt x="0" y="37632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3200400" y="3722935"/>
            <a:ext cx="11159618" cy="17550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78"/>
              </a:lnSpc>
            </a:pPr>
            <a:r>
              <a:rPr lang="he-IL" sz="10699" dirty="0">
                <a:solidFill>
                  <a:srgbClr val="02602A"/>
                </a:solidFill>
                <a:latin typeface="Arial" panose="020B0604020202020204" pitchFamily="34" charset="0"/>
                <a:ea typeface="Childling"/>
                <a:cs typeface="Arial" panose="020B0604020202020204" pitchFamily="34" charset="0"/>
                <a:sym typeface="Childling"/>
              </a:rPr>
              <a:t>אז איך מתחילים?</a:t>
            </a:r>
            <a:endParaRPr lang="en-US" sz="10699" dirty="0">
              <a:solidFill>
                <a:srgbClr val="02602A"/>
              </a:solidFill>
              <a:latin typeface="Arial" panose="020B0604020202020204" pitchFamily="34" charset="0"/>
              <a:ea typeface="Childling"/>
              <a:cs typeface="Arial" panose="020B0604020202020204" pitchFamily="34" charset="0"/>
              <a:sym typeface="Childling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5486400" y="-16672"/>
            <a:ext cx="7315200" cy="1582743"/>
          </a:xfrm>
          <a:custGeom>
            <a:avLst/>
            <a:gdLst/>
            <a:ahLst/>
            <a:cxnLst/>
            <a:rect l="l" t="t" r="r" b="b"/>
            <a:pathLst>
              <a:path w="7315200" h="1582743">
                <a:moveTo>
                  <a:pt x="0" y="0"/>
                </a:moveTo>
                <a:lnTo>
                  <a:pt x="7315200" y="0"/>
                </a:lnTo>
                <a:lnTo>
                  <a:pt x="7315200" y="1582744"/>
                </a:lnTo>
                <a:lnTo>
                  <a:pt x="0" y="158274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603603B4-E820-1029-BBA7-CC8D6CD103D0}"/>
              </a:ext>
            </a:extLst>
          </p:cNvPr>
          <p:cNvSpPr/>
          <p:nvPr/>
        </p:nvSpPr>
        <p:spPr>
          <a:xfrm rot="18000000">
            <a:off x="16521065" y="688908"/>
            <a:ext cx="3533870" cy="8515350"/>
          </a:xfrm>
          <a:custGeom>
            <a:avLst/>
            <a:gdLst/>
            <a:ahLst/>
            <a:cxnLst/>
            <a:rect l="l" t="t" r="r" b="b"/>
            <a:pathLst>
              <a:path w="3533870" h="8515350">
                <a:moveTo>
                  <a:pt x="0" y="0"/>
                </a:moveTo>
                <a:lnTo>
                  <a:pt x="3533870" y="0"/>
                </a:lnTo>
                <a:lnTo>
                  <a:pt x="3533870" y="8515350"/>
                </a:lnTo>
                <a:lnTo>
                  <a:pt x="0" y="851535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D95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628900" y="7447788"/>
            <a:ext cx="7315200" cy="3621024"/>
          </a:xfrm>
          <a:custGeom>
            <a:avLst/>
            <a:gdLst/>
            <a:ahLst/>
            <a:cxnLst/>
            <a:rect l="l" t="t" r="r" b="b"/>
            <a:pathLst>
              <a:path w="7315200" h="3621024">
                <a:moveTo>
                  <a:pt x="0" y="0"/>
                </a:moveTo>
                <a:lnTo>
                  <a:pt x="7315200" y="0"/>
                </a:lnTo>
                <a:lnTo>
                  <a:pt x="7315200" y="3621024"/>
                </a:lnTo>
                <a:lnTo>
                  <a:pt x="0" y="36210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1028700"/>
            <a:ext cx="16230600" cy="8229600"/>
            <a:chOff x="0" y="0"/>
            <a:chExt cx="4274726" cy="21674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67467"/>
            </a:xfrm>
            <a:custGeom>
              <a:avLst/>
              <a:gdLst/>
              <a:ahLst/>
              <a:cxnLst/>
              <a:rect l="l" t="t" r="r" b="b"/>
              <a:pathLst>
                <a:path w="4274726" h="2167467">
                  <a:moveTo>
                    <a:pt x="0" y="0"/>
                  </a:moveTo>
                  <a:lnTo>
                    <a:pt x="4274726" y="0"/>
                  </a:lnTo>
                  <a:lnTo>
                    <a:pt x="4274726" y="2167467"/>
                  </a:lnTo>
                  <a:lnTo>
                    <a:pt x="0" y="2167467"/>
                  </a:lnTo>
                  <a:close/>
                </a:path>
              </a:pathLst>
            </a:custGeom>
            <a:solidFill>
              <a:srgbClr val="FFFFFF"/>
            </a:solidFill>
            <a:ln w="104775" cap="sq">
              <a:solidFill>
                <a:srgbClr val="008037"/>
              </a:solidFill>
              <a:prstDash val="lgDash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274726" cy="22055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564191" y="1192250"/>
            <a:ext cx="11159618" cy="12929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59"/>
              </a:lnSpc>
            </a:pPr>
            <a:r>
              <a:rPr lang="he-IL" sz="7899" dirty="0">
                <a:solidFill>
                  <a:srgbClr val="02602A"/>
                </a:solidFill>
                <a:latin typeface="Childling"/>
                <a:ea typeface="Childling"/>
                <a:sym typeface="Childling"/>
              </a:rPr>
              <a:t>קצת על עצמי</a:t>
            </a:r>
            <a:endParaRPr lang="en-US" sz="7899" dirty="0">
              <a:solidFill>
                <a:srgbClr val="02602A"/>
              </a:solidFill>
              <a:latin typeface="Childling"/>
              <a:ea typeface="Childling"/>
              <a:sym typeface="Childling"/>
            </a:endParaRPr>
          </a:p>
        </p:txBody>
      </p:sp>
      <p:sp>
        <p:nvSpPr>
          <p:cNvPr id="13" name="Freeform 13"/>
          <p:cNvSpPr/>
          <p:nvPr/>
        </p:nvSpPr>
        <p:spPr>
          <a:xfrm rot="-1749338">
            <a:off x="-162222" y="6559268"/>
            <a:ext cx="3256132" cy="3361169"/>
          </a:xfrm>
          <a:custGeom>
            <a:avLst/>
            <a:gdLst/>
            <a:ahLst/>
            <a:cxnLst/>
            <a:rect l="l" t="t" r="r" b="b"/>
            <a:pathLst>
              <a:path w="3256132" h="3361169">
                <a:moveTo>
                  <a:pt x="0" y="0"/>
                </a:moveTo>
                <a:lnTo>
                  <a:pt x="3256132" y="0"/>
                </a:lnTo>
                <a:lnTo>
                  <a:pt x="3256132" y="3361168"/>
                </a:lnTo>
                <a:lnTo>
                  <a:pt x="0" y="33611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15673411" y="-534984"/>
            <a:ext cx="3333832" cy="3125467"/>
          </a:xfrm>
          <a:custGeom>
            <a:avLst/>
            <a:gdLst/>
            <a:ahLst/>
            <a:cxnLst/>
            <a:rect l="l" t="t" r="r" b="b"/>
            <a:pathLst>
              <a:path w="3333832" h="3125467">
                <a:moveTo>
                  <a:pt x="0" y="0"/>
                </a:moveTo>
                <a:lnTo>
                  <a:pt x="3333832" y="0"/>
                </a:lnTo>
                <a:lnTo>
                  <a:pt x="3333832" y="3125467"/>
                </a:lnTo>
                <a:lnTo>
                  <a:pt x="0" y="312546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14398680" y="8091307"/>
            <a:ext cx="3986555" cy="2195693"/>
          </a:xfrm>
          <a:custGeom>
            <a:avLst/>
            <a:gdLst/>
            <a:ahLst/>
            <a:cxnLst/>
            <a:rect l="l" t="t" r="r" b="b"/>
            <a:pathLst>
              <a:path w="3986555" h="2195693">
                <a:moveTo>
                  <a:pt x="0" y="0"/>
                </a:moveTo>
                <a:lnTo>
                  <a:pt x="3986554" y="0"/>
                </a:lnTo>
                <a:lnTo>
                  <a:pt x="3986554" y="2195693"/>
                </a:lnTo>
                <a:lnTo>
                  <a:pt x="0" y="219569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>
            <a:off x="5486400" y="-16672"/>
            <a:ext cx="7315200" cy="1582743"/>
          </a:xfrm>
          <a:custGeom>
            <a:avLst/>
            <a:gdLst/>
            <a:ahLst/>
            <a:cxnLst/>
            <a:rect l="l" t="t" r="r" b="b"/>
            <a:pathLst>
              <a:path w="7315200" h="1582743">
                <a:moveTo>
                  <a:pt x="0" y="0"/>
                </a:moveTo>
                <a:lnTo>
                  <a:pt x="7315200" y="0"/>
                </a:lnTo>
                <a:lnTo>
                  <a:pt x="7315200" y="1582744"/>
                </a:lnTo>
                <a:lnTo>
                  <a:pt x="0" y="1582744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pic>
        <p:nvPicPr>
          <p:cNvPr id="18" name="Picture 17" descr="A picture of a person and person in white&#10;&#10;Description automatically generated">
            <a:extLst>
              <a:ext uri="{FF2B5EF4-FFF2-40B4-BE49-F238E27FC236}">
                <a16:creationId xmlns:a16="http://schemas.microsoft.com/office/drawing/2014/main" id="{59856CC2-2CE4-0620-0C57-6F0F878E578D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2" r="7812"/>
          <a:stretch/>
        </p:blipFill>
        <p:spPr>
          <a:xfrm rot="5400000">
            <a:off x="1142655" y="3348630"/>
            <a:ext cx="6417146" cy="3422478"/>
          </a:xfrm>
          <a:prstGeom prst="rect">
            <a:avLst/>
          </a:prstGeom>
        </p:spPr>
      </p:pic>
      <p:pic>
        <p:nvPicPr>
          <p:cNvPr id="24" name="Picture 23" descr="A child standing in a room&#10;&#10;Description automatically generated">
            <a:extLst>
              <a:ext uri="{FF2B5EF4-FFF2-40B4-BE49-F238E27FC236}">
                <a16:creationId xmlns:a16="http://schemas.microsoft.com/office/drawing/2014/main" id="{935482E1-E17B-33DB-13AE-472F73B93ED7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09" t="22276" b="23642"/>
          <a:stretch/>
        </p:blipFill>
        <p:spPr>
          <a:xfrm>
            <a:off x="6489699" y="5526977"/>
            <a:ext cx="2415775" cy="3341353"/>
          </a:xfrm>
          <a:prstGeom prst="rect">
            <a:avLst/>
          </a:prstGeom>
        </p:spPr>
      </p:pic>
      <p:pic>
        <p:nvPicPr>
          <p:cNvPr id="26" name="Picture 25" descr="A person and child taking a selfie&#10;&#10;Description automatically generated">
            <a:extLst>
              <a:ext uri="{FF2B5EF4-FFF2-40B4-BE49-F238E27FC236}">
                <a16:creationId xmlns:a16="http://schemas.microsoft.com/office/drawing/2014/main" id="{1F501970-0647-EEEC-8FB9-5388997C683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590483"/>
            <a:ext cx="3422478" cy="2561577"/>
          </a:xfrm>
          <a:prstGeom prst="rect">
            <a:avLst/>
          </a:prstGeom>
        </p:spPr>
      </p:pic>
      <p:pic>
        <p:nvPicPr>
          <p:cNvPr id="30" name="Picture 29" descr="A blue book with white text and pictures of men&#10;&#10;Description automatically generated">
            <a:extLst>
              <a:ext uri="{FF2B5EF4-FFF2-40B4-BE49-F238E27FC236}">
                <a16:creationId xmlns:a16="http://schemas.microsoft.com/office/drawing/2014/main" id="{8CED803C-7047-AC1A-5D99-105596287939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70" r="37796"/>
          <a:stretch/>
        </p:blipFill>
        <p:spPr>
          <a:xfrm rot="5400000">
            <a:off x="2139667" y="1374642"/>
            <a:ext cx="4741665" cy="5566303"/>
          </a:xfrm>
          <a:prstGeom prst="rect">
            <a:avLst/>
          </a:prstGeom>
        </p:spPr>
      </p:pic>
      <p:pic>
        <p:nvPicPr>
          <p:cNvPr id="32" name="Picture 31" descr="A blue sign with pictures of men&#10;&#10;Description automatically generated">
            <a:extLst>
              <a:ext uri="{FF2B5EF4-FFF2-40B4-BE49-F238E27FC236}">
                <a16:creationId xmlns:a16="http://schemas.microsoft.com/office/drawing/2014/main" id="{1379F7DC-12EF-8C4C-2BE2-79566E2A8831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04" t="21134" r="37392" b="52592"/>
          <a:stretch/>
        </p:blipFill>
        <p:spPr>
          <a:xfrm rot="16200000">
            <a:off x="9439219" y="1975310"/>
            <a:ext cx="4009290" cy="5477625"/>
          </a:xfrm>
          <a:prstGeom prst="rect">
            <a:avLst/>
          </a:prstGeom>
        </p:spPr>
      </p:pic>
      <p:pic>
        <p:nvPicPr>
          <p:cNvPr id="34" name="Picture 33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7E09CBE8-408C-1C32-849A-BD333E83F85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3645" y="2927270"/>
            <a:ext cx="5299876" cy="3974906"/>
          </a:xfrm>
          <a:prstGeom prst="rect">
            <a:avLst/>
          </a:prstGeom>
        </p:spPr>
      </p:pic>
      <p:pic>
        <p:nvPicPr>
          <p:cNvPr id="28" name="Picture 27" descr="A person with a hat and hands up&#10;&#10;Description automatically generated">
            <a:extLst>
              <a:ext uri="{FF2B5EF4-FFF2-40B4-BE49-F238E27FC236}">
                <a16:creationId xmlns:a16="http://schemas.microsoft.com/office/drawing/2014/main" id="{C52B8FD8-FFBD-1819-9EAF-DFEBB68324B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032" y="2648783"/>
            <a:ext cx="3973117" cy="5297489"/>
          </a:xfrm>
          <a:prstGeom prst="rect">
            <a:avLst/>
          </a:prstGeom>
        </p:spPr>
      </p:pic>
      <p:pic>
        <p:nvPicPr>
          <p:cNvPr id="36" name="Picture 35" descr="A group of people standing next to each other&#10;&#10;Description automatically generated">
            <a:extLst>
              <a:ext uri="{FF2B5EF4-FFF2-40B4-BE49-F238E27FC236}">
                <a16:creationId xmlns:a16="http://schemas.microsoft.com/office/drawing/2014/main" id="{969706C1-460F-EA07-F468-E616BAB86E51}"/>
              </a:ext>
            </a:extLst>
          </p:cNvPr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6" t="19467"/>
          <a:stretch/>
        </p:blipFill>
        <p:spPr>
          <a:xfrm>
            <a:off x="5098764" y="3141059"/>
            <a:ext cx="7315201" cy="5098319"/>
          </a:xfrm>
          <a:prstGeom prst="rect">
            <a:avLst/>
          </a:prstGeom>
        </p:spPr>
      </p:pic>
      <p:sp>
        <p:nvSpPr>
          <p:cNvPr id="7" name="Freeform 8">
            <a:extLst>
              <a:ext uri="{FF2B5EF4-FFF2-40B4-BE49-F238E27FC236}">
                <a16:creationId xmlns:a16="http://schemas.microsoft.com/office/drawing/2014/main" id="{D7F38D88-A38C-66DF-342C-17AA0A3EEF87}"/>
              </a:ext>
            </a:extLst>
          </p:cNvPr>
          <p:cNvSpPr/>
          <p:nvPr/>
        </p:nvSpPr>
        <p:spPr>
          <a:xfrm rot="8100000">
            <a:off x="3138628" y="3683979"/>
            <a:ext cx="3422479" cy="4656208"/>
          </a:xfrm>
          <a:custGeom>
            <a:avLst/>
            <a:gdLst/>
            <a:ahLst/>
            <a:cxnLst/>
            <a:rect l="l" t="t" r="r" b="b"/>
            <a:pathLst>
              <a:path w="3533870" h="8515350">
                <a:moveTo>
                  <a:pt x="0" y="0"/>
                </a:moveTo>
                <a:lnTo>
                  <a:pt x="3533870" y="0"/>
                </a:lnTo>
                <a:lnTo>
                  <a:pt x="3533870" y="8515350"/>
                </a:lnTo>
                <a:lnTo>
                  <a:pt x="0" y="8515350"/>
                </a:lnTo>
                <a:lnTo>
                  <a:pt x="0" y="0"/>
                </a:lnTo>
                <a:close/>
              </a:path>
            </a:pathLst>
          </a:custGeom>
          <a:blipFill>
            <a:blip r:embed="rId20">
              <a:extLst>
                <a:ext uri="{96DAC541-7B7A-43D3-8B79-37D633B846F1}">
                  <asvg:svgBlip xmlns:asvg="http://schemas.microsoft.com/office/drawing/2016/SVG/main" r:embed="rId21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IL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6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6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6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6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6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6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6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6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6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86</Words>
  <Application>Microsoft Office PowerPoint</Application>
  <PresentationFormat>Custom</PresentationFormat>
  <Paragraphs>26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Childling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תרגול מבוא לחישוב</dc:title>
  <cp:lastModifiedBy>ליאור בראון</cp:lastModifiedBy>
  <cp:revision>1</cp:revision>
  <dcterms:created xsi:type="dcterms:W3CDTF">2006-08-16T00:00:00Z</dcterms:created>
  <dcterms:modified xsi:type="dcterms:W3CDTF">2025-10-16T09:49:24Z</dcterms:modified>
  <dc:identifier>DAG18CCtOXA</dc:identifier>
</cp:coreProperties>
</file>

<file path=docProps/thumbnail.jpeg>
</file>